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1471" r:id="rId2"/>
    <p:sldId id="1472" r:id="rId3"/>
    <p:sldId id="1490" r:id="rId4"/>
    <p:sldId id="1498" r:id="rId5"/>
    <p:sldId id="1477" r:id="rId6"/>
    <p:sldId id="1495" r:id="rId7"/>
    <p:sldId id="1478" r:id="rId8"/>
    <p:sldId id="1493" r:id="rId9"/>
    <p:sldId id="1480" r:id="rId10"/>
    <p:sldId id="1488" r:id="rId11"/>
    <p:sldId id="1485" r:id="rId12"/>
    <p:sldId id="1481" r:id="rId13"/>
    <p:sldId id="1487" r:id="rId14"/>
    <p:sldId id="1491" r:id="rId15"/>
    <p:sldId id="1499" r:id="rId16"/>
    <p:sldId id="1494" r:id="rId17"/>
    <p:sldId id="1489" r:id="rId18"/>
    <p:sldId id="1492" r:id="rId19"/>
    <p:sldId id="1476" r:id="rId20"/>
    <p:sldId id="1496"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4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C8869-9722-4144-9459-A86D3A30CA26}" type="datetimeFigureOut">
              <a:rPr lang="nl-NL" smtClean="0"/>
              <a:t>28-4-2022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AD033-638D-4CCD-890F-2A284B1AA91A}" type="slidenum">
              <a:rPr lang="nl-NL" smtClean="0"/>
              <a:t>‹nr.›</a:t>
            </a:fld>
            <a:endParaRPr lang="nl-NL"/>
          </a:p>
        </p:txBody>
      </p:sp>
    </p:spTree>
    <p:extLst>
      <p:ext uri="{BB962C8B-B14F-4D97-AF65-F5344CB8AC3E}">
        <p14:creationId xmlns:p14="http://schemas.microsoft.com/office/powerpoint/2010/main" val="205246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152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Ploegen, waar de meeste ervaring mee is. </a:t>
            </a:r>
          </a:p>
          <a:p>
            <a:r>
              <a:rPr lang="nl-NL" dirty="0"/>
              <a:t>Of NKG voor uw geschikt is, hangt af van een aantal factoren. Een intensief bouwplan met veel rooivruchten zoals bijvoorbeeld aardappelen en/of knolselderij is meer belastend voor de bodem en het bodemleven dan een extensief bouwplan met maaivruchten zoals bijvoorbeeld graan en/of graszaad. Bij een bouwplan met rooivruchten komen de bewerkingen later in het seizoen, door het gewroet in de bodem verslechtert de bodemstructuur. In dit geval is NKG minder geschikt, maar je kan hier ook je systeem op aan passen door bijvoorbeeld vroeger te oogsten met vroegere rassen. </a:t>
            </a:r>
          </a:p>
          <a:p>
            <a:r>
              <a:rPr lang="nl-NL" dirty="0"/>
              <a:t>Hoewel NKG op alle grondsoorten in te zetten is, is het op kleigrond moeilijker. Vooral in het voorjaar is kleigrond niet altijd even gemakkelijk te bewerken. Wellicht gereduceerde grondbewerking een tussenoplossing bieden, dus NKG in combinatie met bijvoorbeeld </a:t>
            </a:r>
            <a:r>
              <a:rPr lang="nl-NL" dirty="0" err="1"/>
              <a:t>ecoploegen</a:t>
            </a:r>
            <a:r>
              <a:rPr lang="nl-NL" dirty="0"/>
              <a:t>. Ten slotte hebben we ook nog no-</a:t>
            </a:r>
            <a:r>
              <a:rPr lang="nl-NL" dirty="0" err="1"/>
              <a:t>tillage</a:t>
            </a:r>
            <a:r>
              <a:rPr lang="nl-NL" dirty="0"/>
              <a:t> dus het rechtstreeks zaaien van een gewas, zonder een grondbewerking uit te voeren. Maar deze methode zien we vooral in het buitenland op de schrale zandgronden met extensieve gewassen. </a:t>
            </a:r>
          </a:p>
          <a:p>
            <a:endParaRPr lang="nl-NL" dirty="0"/>
          </a:p>
          <a:p>
            <a:r>
              <a:rPr lang="nl-NL" dirty="0"/>
              <a:t>De praktijk in Australië is anders. Daar is no-</a:t>
            </a:r>
            <a:r>
              <a:rPr lang="nl-NL" dirty="0" err="1"/>
              <a:t>till</a:t>
            </a:r>
            <a:r>
              <a:rPr lang="nl-NL" dirty="0"/>
              <a:t> ‘best </a:t>
            </a:r>
            <a:r>
              <a:rPr lang="nl-NL" dirty="0" err="1"/>
              <a:t>practice</a:t>
            </a:r>
            <a:r>
              <a:rPr lang="nl-NL" dirty="0"/>
              <a:t>’ sinds de invoering in de jaren zeventig. “De boeren in West-Australië hadden last van een droge, zanderige bodem. Ze wilden het organische materiaal in de bodem behouden en bodemerosie tegengaan. De invoering van no-</a:t>
            </a:r>
            <a:r>
              <a:rPr lang="nl-NL" dirty="0" err="1"/>
              <a:t>till</a:t>
            </a:r>
            <a:r>
              <a:rPr lang="nl-NL" dirty="0"/>
              <a:t> was dus gedreven door noodzaak, het was een oplossing voor hun bodemproblemen”, zegt Wes </a:t>
            </a:r>
            <a:r>
              <a:rPr lang="nl-NL" dirty="0" err="1"/>
              <a:t>Lefroy</a:t>
            </a:r>
            <a:r>
              <a:rPr lang="nl-NL" dirty="0"/>
              <a:t>, Agricultural Analist bij Rabobank Sydney, Australië. “Sindsdien is no-</a:t>
            </a:r>
            <a:r>
              <a:rPr lang="nl-NL" dirty="0" err="1"/>
              <a:t>till</a:t>
            </a:r>
            <a:r>
              <a:rPr lang="nl-NL" dirty="0"/>
              <a:t>, mede dankzij de steun van landbouwcorporaties en wetenschappelijk bewijs, zeer populair in Australië. Je bent hier een uitzondering als je géén no-</a:t>
            </a:r>
            <a:r>
              <a:rPr lang="nl-NL" dirty="0" err="1"/>
              <a:t>till</a:t>
            </a:r>
            <a:r>
              <a:rPr lang="nl-NL" dirty="0"/>
              <a:t> toepast.”</a:t>
            </a:r>
          </a:p>
          <a:p>
            <a:endParaRPr lang="nl-NL" dirty="0"/>
          </a:p>
          <a:p>
            <a:r>
              <a:rPr lang="nl-NL" dirty="0"/>
              <a:t>Vanuit Australisch perspectief is no-</a:t>
            </a:r>
            <a:r>
              <a:rPr lang="nl-NL" dirty="0" err="1"/>
              <a:t>till</a:t>
            </a:r>
            <a:r>
              <a:rPr lang="nl-NL" dirty="0"/>
              <a:t> efficiënter. De boerenbedrijven zijn groot en de arbeidskosten laag. Bovendien zijn de opbrengsten groter: no-</a:t>
            </a:r>
            <a:r>
              <a:rPr lang="nl-NL" dirty="0" err="1"/>
              <a:t>till</a:t>
            </a:r>
            <a:r>
              <a:rPr lang="nl-NL" dirty="0"/>
              <a:t>-landbouwers hebben geen enkel probleem met schaalbaarheid. “Verbeterde strategieën voor onkruidbeheer en betere sproeitechnologie droegen bij aan de snelle implementatie van no-</a:t>
            </a:r>
            <a:r>
              <a:rPr lang="nl-NL" dirty="0" err="1"/>
              <a:t>till</a:t>
            </a:r>
            <a:r>
              <a:rPr lang="nl-NL" dirty="0"/>
              <a:t> in Australië”, aldus </a:t>
            </a:r>
            <a:r>
              <a:rPr lang="nl-NL" dirty="0" err="1"/>
              <a:t>Lefroy</a:t>
            </a:r>
            <a:r>
              <a:rPr lang="nl-NL" dirty="0"/>
              <a:t>.</a:t>
            </a:r>
          </a:p>
          <a:p>
            <a:endParaRPr lang="nl-NL" dirty="0"/>
          </a:p>
          <a:p>
            <a:r>
              <a:rPr lang="nl-NL" dirty="0"/>
              <a:t>Zonder </a:t>
            </a:r>
            <a:r>
              <a:rPr lang="nl-NL" dirty="0" err="1"/>
              <a:t>RoundUp</a:t>
            </a:r>
            <a:endParaRPr lang="nl-NL" dirty="0"/>
          </a:p>
          <a:p>
            <a:r>
              <a:rPr lang="nl-NL" dirty="0"/>
              <a:t>Een vraag van een bezoeker aan de themadag gaat over de mogelijkheden van een </a:t>
            </a:r>
          </a:p>
          <a:p>
            <a:r>
              <a:rPr lang="nl-NL" dirty="0" err="1"/>
              <a:t>ecoploeg</a:t>
            </a:r>
            <a:r>
              <a:rPr lang="nl-NL" dirty="0"/>
              <a:t>. Tramper vindt het een waardevolle techniek. Als voorbeeld geeft hij een </a:t>
            </a:r>
            <a:r>
              <a:rPr lang="nl-NL" dirty="0" err="1"/>
              <a:t>bioteler</a:t>
            </a:r>
            <a:r>
              <a:rPr lang="nl-NL" dirty="0"/>
              <a:t> </a:t>
            </a:r>
          </a:p>
          <a:p>
            <a:r>
              <a:rPr lang="nl-NL" dirty="0"/>
              <a:t>die geen glyfosaat kan gebruiken, maar zo wel een grasmengsel kan wegwerken. „Hij </a:t>
            </a:r>
          </a:p>
          <a:p>
            <a:r>
              <a:rPr lang="nl-NL" dirty="0"/>
              <a:t>maaide het kort, freesde op 3 centimeter diepte en gebruikte daarna de </a:t>
            </a:r>
            <a:r>
              <a:rPr lang="nl-NL" dirty="0" err="1"/>
              <a:t>ecoploeg</a:t>
            </a:r>
            <a:r>
              <a:rPr lang="nl-NL" dirty="0"/>
              <a:t> op 7 tot </a:t>
            </a:r>
          </a:p>
          <a:p>
            <a:r>
              <a:rPr lang="nl-NL" dirty="0"/>
              <a:t>8 centimeter. De voorvertering was al bereikt tussen frezen en </a:t>
            </a:r>
            <a:r>
              <a:rPr lang="nl-NL" dirty="0" err="1"/>
              <a:t>ecoploegen</a:t>
            </a:r>
            <a:r>
              <a:rPr lang="nl-NL" dirty="0"/>
              <a:t>.”</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243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maakt er gebruik van andere methode als ploegen/spitten?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24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Bij ploegen komt er meer lucht in de bodem. Bij regen kan water de plaats van lucht innemen, waardoor het sneller wegzakt van het oppervlak. Er ontstaat dus een beter waterbergend vermogen.</a:t>
            </a:r>
          </a:p>
          <a:p>
            <a:r>
              <a:rPr lang="nl-NL" sz="1200" dirty="0"/>
              <a:t>Door te ploegen, worden de gewasresten ondergewerkt. Dit zorgt ervoor dat ziekten en insecten minder kans krijgen. Ook worden zaden van onkruiden ondergewerkt, waardoor er minder onkruiddruk ontstaat.</a:t>
            </a:r>
          </a:p>
          <a:p>
            <a:r>
              <a:rPr lang="nl-NL" sz="1200" dirty="0"/>
              <a:t>Wanneer er onder minder gunstige omstandigheden geoogst wordt, treedt er vaak spoorvorming op. Om deze sporen goed weg te kunnen werken en de bodem weer vlak te krijgen, is een diepere en intensieve grondbewerking nodig.</a:t>
            </a:r>
          </a:p>
          <a:p>
            <a:endParaRPr lang="nl-NL" sz="1200" dirty="0"/>
          </a:p>
          <a:p>
            <a:r>
              <a:rPr lang="nl-NL" sz="1200" dirty="0"/>
              <a:t>Ploegen kent ook nadelen. Zo werkt ploegen sterk verstorend op het bodemleven. Het bodemleven is kwetsbaar en door de grond te diep om te spitten, wordt een gedeelte van het bodemleven vernietigd. Ook is er kans op een ploegzool, dit is een verdichte laag net beneden ploegdiepte. Deze compacte, harde laag zorgt ervoor dat planten minder makkelijk wortelen. Hierdoor putten zij de bovenste laag van de bodem uit.</a:t>
            </a:r>
          </a:p>
          <a:p>
            <a:endParaRPr lang="nl-NL" sz="1200" dirty="0"/>
          </a:p>
          <a:p>
            <a:r>
              <a:rPr lang="nl-NL" sz="1200" dirty="0"/>
              <a:t>Het groter waterbergend vermogen is op de korte termijn een voordeel van ploegen. Maar zodra er een aantal jaren met NKG gewerkt is en het bodemleven is daardoor verbeterd, maken wormen drainagekanalen en zorgen zo voor een beter waterbergend vermogen.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69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de inventarisatie komen ook zeker de voordelen van NKG naar voren. Zo wordt de draagkracht van de grond beter terwijl ook de waterinfiltratie en capillaire werking verbeteren. Meer en </a:t>
            </a:r>
            <a:r>
              <a:rPr lang="nl-NL" dirty="0" err="1"/>
              <a:t>diverser</a:t>
            </a:r>
            <a:r>
              <a:rPr lang="nl-NL" dirty="0"/>
              <a:t> bodemleven zorgt voor meer gangen en poriën in de bodem waar water door kan en wortels in kunnen groeien. De structuur van de bodem verbetert en de kans op slemp in de winter is kleiner door de beschermende laag van de groenbemester.</a:t>
            </a:r>
          </a:p>
          <a:p>
            <a:endParaRPr lang="nl-NL" dirty="0"/>
          </a:p>
          <a:p>
            <a:r>
              <a:rPr lang="nl-NL" dirty="0"/>
              <a:t>Met stip op één; NKG bevordert het bodemleven. Door de grond minder intensief te bewerken, wordt er minder bodemleven beschadigd. Hierdoor blijft er meer bodemleven over na een bewerking.</a:t>
            </a:r>
          </a:p>
          <a:p>
            <a:r>
              <a:rPr lang="nl-NL" dirty="0"/>
              <a:t>Bij een gezond bodemleven wordt de capillaire werking verbeterd omdat de minuscule gangen van het bodemleven intact blijven. Doordat de grond minder diep en minder intensief bewerkt wordt, wordt de stapeling van bodemdeeltjes minder verstoord. Doordat de poriënstructuur gespaard wordt, blijft de capillaire werking beter in stand.</a:t>
            </a:r>
          </a:p>
          <a:p>
            <a:r>
              <a:rPr lang="nl-NL" dirty="0"/>
              <a:t>Doordat de bodemstructuur in stand blijft, wordt de grond stabieler. Hierdoor wordt de draagkracht verhoogd. </a:t>
            </a:r>
          </a:p>
          <a:p>
            <a:endParaRPr lang="nl-NL" dirty="0"/>
          </a:p>
          <a:p>
            <a:r>
              <a:rPr lang="nl-NL" dirty="0"/>
              <a:t>Naast voordelen, kleven er ook nadelen aan NKG. Het grootste probleem is de hogere onkruiddruk. Dit zorgt voor meer arbeid en/of meer middelengebruik. Door de oppervlakkige bewerking bij NKG komt er meer organische stof in de toplaag, dit kan schadelijke insecten zoals slakken en emelten aantrekken. Tevens kan de werking van bodemherbiciden verminderen omdat deze zich meer binden aan de organische stof in de toplaag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5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arial" panose="020B0604020202020204" pitchFamily="34" charset="0"/>
              </a:rPr>
              <a:t>De natuurlijke poriën zijn zeer geschikt voor het watertransport van boven naar beneden (waterinfiltratie) en bij het transport van onder naar boven (capillaire opstijging). In geploegde grond is de infiltratiesnelheid over het algemeen lager. Dit komt door de verstoring van aansluiting met de ondergrond en door de fijnere grond is er meer kans op interne slemp, wat de waterafvoer stagneert. Een storende laag als een ploegzool verdwijnt langzaam doordat bewerkingen op deze diepte niet meer plaats vinden. Inzet van groenbemesters of </a:t>
            </a:r>
            <a:r>
              <a:rPr lang="nl-NL" b="0" i="0" dirty="0" err="1">
                <a:solidFill>
                  <a:srgbClr val="333333"/>
                </a:solidFill>
                <a:effectLst/>
                <a:latin typeface="arial" panose="020B0604020202020204" pitchFamily="34" charset="0"/>
              </a:rPr>
              <a:t>mulch</a:t>
            </a:r>
            <a:r>
              <a:rPr lang="nl-NL" b="0" i="0" dirty="0">
                <a:solidFill>
                  <a:srgbClr val="333333"/>
                </a:solidFill>
                <a:effectLst/>
                <a:latin typeface="arial" panose="020B0604020202020204" pitchFamily="34" charset="0"/>
              </a:rPr>
              <a:t> versterken deze processen enorm. Groenbemesters beschermen de toplaag tegen verslemping en de beworteling is gunstig voor de structuur. Verder zorgt NKG voor een grotere draagkracht van de bodem.</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66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Fijnzadige</a:t>
            </a:r>
            <a:r>
              <a:rPr lang="nl-NL" dirty="0"/>
              <a:t> gewassen groenbemester al in het najaar voorbewerken, klepelen/ligt inwerken.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53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F2B2B"/>
                </a:solidFill>
                <a:effectLst/>
                <a:latin typeface="Noto Sans" panose="020B0502040504020204" pitchFamily="34" charset="0"/>
              </a:rPr>
              <a:t>De belangrijkste werktuigen bij </a:t>
            </a:r>
            <a:r>
              <a:rPr lang="nl-NL" b="0" i="0" dirty="0" err="1">
                <a:solidFill>
                  <a:srgbClr val="2F2B2B"/>
                </a:solidFill>
                <a:effectLst/>
                <a:latin typeface="Noto Sans" panose="020B0502040504020204" pitchFamily="34" charset="0"/>
              </a:rPr>
              <a:t>nkg</a:t>
            </a:r>
            <a:r>
              <a:rPr lang="nl-NL" b="0" i="0" dirty="0">
                <a:solidFill>
                  <a:srgbClr val="2F2B2B"/>
                </a:solidFill>
                <a:effectLst/>
                <a:latin typeface="Noto Sans" panose="020B0502040504020204" pitchFamily="34" charset="0"/>
              </a:rPr>
              <a:t> zijn een woeler en de rotorkopeg. Hoe lichter de grond, hoe vaker en dieper moet worden gewoeld. De woeler moet zodanig van constructie zijn dat hij de bodem niet vermengt. Een vermengde bodem is funest voor het bodemleven.</a:t>
            </a:r>
          </a:p>
          <a:p>
            <a:r>
              <a:rPr lang="nl-NL" b="0" i="0" dirty="0">
                <a:solidFill>
                  <a:srgbClr val="2F2B2B"/>
                </a:solidFill>
                <a:effectLst/>
                <a:latin typeface="Noto Sans" panose="020B0502040504020204" pitchFamily="34" charset="0"/>
              </a:rPr>
              <a:t>Voor voldoende losbrekend effect is het advies zes tanden per 3 meter werkbreedte. </a:t>
            </a:r>
            <a:r>
              <a:rPr lang="nl-NL" b="0" i="0" dirty="0" err="1">
                <a:solidFill>
                  <a:srgbClr val="2F2B2B"/>
                </a:solidFill>
                <a:effectLst/>
                <a:latin typeface="Noto Sans" panose="020B0502040504020204" pitchFamily="34" charset="0"/>
              </a:rPr>
              <a:t>Woelers</a:t>
            </a:r>
            <a:r>
              <a:rPr lang="nl-NL" b="0" i="0" dirty="0">
                <a:solidFill>
                  <a:srgbClr val="2F2B2B"/>
                </a:solidFill>
                <a:effectLst/>
                <a:latin typeface="Noto Sans" panose="020B0502040504020204" pitchFamily="34" charset="0"/>
              </a:rPr>
              <a:t> die in een aparte werkgang worden ingezet, moeten een diepterol of steunwielen hebben. De compact gebouwde </a:t>
            </a:r>
            <a:r>
              <a:rPr lang="nl-NL" b="0" i="0" dirty="0" err="1">
                <a:solidFill>
                  <a:srgbClr val="2F2B2B"/>
                </a:solidFill>
                <a:effectLst/>
                <a:latin typeface="Noto Sans" panose="020B0502040504020204" pitchFamily="34" charset="0"/>
              </a:rPr>
              <a:t>voorzetwoeler</a:t>
            </a:r>
            <a:r>
              <a:rPr lang="nl-NL" b="0" i="0" dirty="0">
                <a:solidFill>
                  <a:srgbClr val="2F2B2B"/>
                </a:solidFill>
                <a:effectLst/>
                <a:latin typeface="Noto Sans" panose="020B0502040504020204" pitchFamily="34" charset="0"/>
              </a:rPr>
              <a:t> is te combineren met een rotorkopeg, frees of cultivator.</a:t>
            </a:r>
          </a:p>
          <a:p>
            <a:r>
              <a:rPr lang="nl-NL" b="0" i="0" dirty="0">
                <a:solidFill>
                  <a:srgbClr val="2F2B2B"/>
                </a:solidFill>
                <a:effectLst/>
                <a:latin typeface="Noto Sans" panose="020B0502040504020204" pitchFamily="34" charset="0"/>
              </a:rPr>
              <a:t>De rotorkopeg is het meest universele werktuig voor zaaibedbereiding bij </a:t>
            </a:r>
            <a:r>
              <a:rPr lang="nl-NL" b="0" i="0" dirty="0" err="1">
                <a:solidFill>
                  <a:srgbClr val="2F2B2B"/>
                </a:solidFill>
                <a:effectLst/>
                <a:latin typeface="Noto Sans" panose="020B0502040504020204" pitchFamily="34" charset="0"/>
              </a:rPr>
              <a:t>nkg</a:t>
            </a:r>
            <a:r>
              <a:rPr lang="nl-NL" b="0" i="0" dirty="0">
                <a:solidFill>
                  <a:srgbClr val="2F2B2B"/>
                </a:solidFill>
                <a:effectLst/>
                <a:latin typeface="Noto Sans" panose="020B0502040504020204" pitchFamily="34" charset="0"/>
              </a:rPr>
              <a:t>. In vergelijking met de triltandcultivator zorgt zaaibedbereiding met de rotorkopeg voor een fijnere bovenlaag. Dat kan leiden tot een snellere opkomst van de ondiep gezaaide gewassen.</a:t>
            </a:r>
          </a:p>
          <a:p>
            <a:endParaRPr lang="nl-NL" b="0" i="0" dirty="0">
              <a:solidFill>
                <a:srgbClr val="2F2B2B"/>
              </a:solidFill>
              <a:effectLst/>
              <a:latin typeface="Noto Sans" panose="020B0502040504020204" pitchFamily="34" charset="0"/>
            </a:endParaRPr>
          </a:p>
          <a:p>
            <a:r>
              <a:rPr lang="nl-NL" b="0" i="0" dirty="0">
                <a:solidFill>
                  <a:srgbClr val="2F2B2B"/>
                </a:solidFill>
                <a:effectLst/>
                <a:latin typeface="Noto Sans" panose="020B0502040504020204" pitchFamily="34" charset="0"/>
              </a:rPr>
              <a:t>Wees </a:t>
            </a:r>
            <a:r>
              <a:rPr lang="nl-NL" b="1" i="0" dirty="0">
                <a:solidFill>
                  <a:srgbClr val="2F2B2B"/>
                </a:solidFill>
                <a:effectLst/>
                <a:latin typeface="Noto Sans" panose="020B0502040504020204" pitchFamily="34" charset="0"/>
              </a:rPr>
              <a:t>voorzichtig met woelen.</a:t>
            </a:r>
            <a:r>
              <a:rPr lang="nl-NL" b="0" i="0" dirty="0">
                <a:solidFill>
                  <a:srgbClr val="2F2B2B"/>
                </a:solidFill>
                <a:effectLst/>
                <a:latin typeface="Noto Sans" panose="020B0502040504020204" pitchFamily="34" charset="0"/>
              </a:rPr>
              <a:t> Het kan nodig zijn voor de afvoer van water of om rijsporen op te heffen, maar stel het zo lang mogelijk uit. Er zijn veel situaties dat woelen negatief werkt. “Woelen doe je in je bed, niet in de grond”. De woelpoot kan verstoren wat je op een natuurlijke wijze opgebouwd hebt. Wormgangen bijvoorbeeld kunnen jarenlang </a:t>
            </a:r>
            <a:r>
              <a:rPr lang="nl-NL" b="0" i="0" dirty="0" err="1">
                <a:solidFill>
                  <a:srgbClr val="2F2B2B"/>
                </a:solidFill>
                <a:effectLst/>
                <a:latin typeface="Noto Sans" panose="020B0502040504020204" pitchFamily="34" charset="0"/>
              </a:rPr>
              <a:t>doorwortelbaar</a:t>
            </a:r>
            <a:r>
              <a:rPr lang="nl-NL" b="0" i="0" dirty="0">
                <a:solidFill>
                  <a:srgbClr val="2F2B2B"/>
                </a:solidFill>
                <a:effectLst/>
                <a:latin typeface="Noto Sans" panose="020B0502040504020204" pitchFamily="34" charset="0"/>
              </a:rPr>
              <a:t> zijn, maar met woelen verstoord worden. Doe dit onder voldoende droge omstandigheden.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27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B636A"/>
                </a:solidFill>
                <a:effectLst/>
                <a:latin typeface="Source Sans Pro" panose="020B0503030403020204" pitchFamily="34" charset="0"/>
              </a:rPr>
              <a:t>Bestrijding van </a:t>
            </a:r>
            <a:r>
              <a:rPr lang="nl-NL" b="0" i="0" dirty="0" err="1">
                <a:solidFill>
                  <a:srgbClr val="5B636A"/>
                </a:solidFill>
                <a:effectLst/>
                <a:latin typeface="Source Sans Pro" panose="020B0503030403020204" pitchFamily="34" charset="0"/>
              </a:rPr>
              <a:t>bietencysteaaltjes</a:t>
            </a:r>
            <a:r>
              <a:rPr lang="nl-NL" b="0" i="0" dirty="0">
                <a:solidFill>
                  <a:srgbClr val="5B636A"/>
                </a:solidFill>
                <a:effectLst/>
                <a:latin typeface="Source Sans Pro" panose="020B0503030403020204" pitchFamily="34" charset="0"/>
              </a:rPr>
              <a:t>, maiswortelknobbelaaltjes(</a:t>
            </a:r>
            <a:r>
              <a:rPr lang="nl-NL" b="0" i="0" dirty="0" err="1">
                <a:solidFill>
                  <a:srgbClr val="5B636A"/>
                </a:solidFill>
                <a:effectLst/>
                <a:latin typeface="Source Sans Pro" panose="020B0503030403020204" pitchFamily="34" charset="0"/>
              </a:rPr>
              <a:t>chitwoodi</a:t>
            </a:r>
            <a:r>
              <a:rPr lang="nl-NL" b="0" i="0" dirty="0">
                <a:solidFill>
                  <a:srgbClr val="5B636A"/>
                </a:solidFill>
                <a:effectLst/>
                <a:latin typeface="Source Sans Pro" panose="020B0503030403020204" pitchFamily="34" charset="0"/>
              </a:rPr>
              <a:t>) en tabaksratelvirus.</a:t>
            </a:r>
            <a:endParaRPr lang="nl-NL" dirty="0"/>
          </a:p>
          <a:p>
            <a:r>
              <a:rPr lang="nl-NL" dirty="0"/>
              <a:t>Geklepeld in november, vanwege groot gewas en mogelijk in het zaad schieten van bladrammenas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2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Mest op het perceel gereden, vanwege ontbreken diepe grondbewerking en de lichte kleigrond een diepere grondbewerking uitgevoerd. Om wel voldoende losse grond te krijgen is er gewerkt met rotorkopeg. Verschil te zien op plaatje.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576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279652" y="-885712"/>
            <a:ext cx="1632728"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VOORBLAD</a:t>
            </a:r>
          </a:p>
        </p:txBody>
      </p:sp>
      <p:sp>
        <p:nvSpPr>
          <p:cNvPr id="8" name="Freeform 5">
            <a:extLst>
              <a:ext uri="{FF2B5EF4-FFF2-40B4-BE49-F238E27FC236}">
                <a16:creationId xmlns:a16="http://schemas.microsoft.com/office/drawing/2014/main" id="{1FD99C37-EF87-46BE-8D3A-4E241D32821A}"/>
              </a:ext>
            </a:extLst>
          </p:cNvPr>
          <p:cNvSpPr>
            <a:spLocks/>
          </p:cNvSpPr>
          <p:nvPr userDrawn="1"/>
        </p:nvSpPr>
        <p:spPr bwMode="auto">
          <a:xfrm>
            <a:off x="3862388" y="2754305"/>
            <a:ext cx="1084263" cy="1204913"/>
          </a:xfrm>
          <a:custGeom>
            <a:avLst/>
            <a:gdLst>
              <a:gd name="T0" fmla="*/ 157 w 471"/>
              <a:gd name="T1" fmla="*/ 522 h 522"/>
              <a:gd name="T2" fmla="*/ 0 w 471"/>
              <a:gd name="T3" fmla="*/ 364 h 522"/>
              <a:gd name="T4" fmla="*/ 21 w 471"/>
              <a:gd name="T5" fmla="*/ 196 h 522"/>
              <a:gd name="T6" fmla="*/ 231 w 471"/>
              <a:gd name="T7" fmla="*/ 0 h 522"/>
              <a:gd name="T8" fmla="*/ 310 w 471"/>
              <a:gd name="T9" fmla="*/ 0 h 522"/>
              <a:gd name="T10" fmla="*/ 471 w 471"/>
              <a:gd name="T11" fmla="*/ 125 h 522"/>
              <a:gd name="T12" fmla="*/ 468 w 471"/>
              <a:gd name="T13" fmla="*/ 181 h 522"/>
              <a:gd name="T14" fmla="*/ 346 w 471"/>
              <a:gd name="T15" fmla="*/ 181 h 522"/>
              <a:gd name="T16" fmla="*/ 347 w 471"/>
              <a:gd name="T17" fmla="*/ 160 h 522"/>
              <a:gd name="T18" fmla="*/ 272 w 471"/>
              <a:gd name="T19" fmla="*/ 112 h 522"/>
              <a:gd name="T20" fmla="*/ 239 w 471"/>
              <a:gd name="T21" fmla="*/ 112 h 522"/>
              <a:gd name="T22" fmla="*/ 136 w 471"/>
              <a:gd name="T23" fmla="*/ 210 h 522"/>
              <a:gd name="T24" fmla="*/ 119 w 471"/>
              <a:gd name="T25" fmla="*/ 341 h 522"/>
              <a:gd name="T26" fmla="*/ 198 w 471"/>
              <a:gd name="T27" fmla="*/ 409 h 522"/>
              <a:gd name="T28" fmla="*/ 223 w 471"/>
              <a:gd name="T29" fmla="*/ 409 h 522"/>
              <a:gd name="T30" fmla="*/ 319 w 471"/>
              <a:gd name="T31" fmla="*/ 342 h 522"/>
              <a:gd name="T32" fmla="*/ 441 w 471"/>
              <a:gd name="T33" fmla="*/ 342 h 522"/>
              <a:gd name="T34" fmla="*/ 231 w 471"/>
              <a:gd name="T35" fmla="*/ 522 h 522"/>
              <a:gd name="T36" fmla="*/ 157 w 471"/>
              <a:gd name="T37" fmla="*/ 5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1" h="522">
                <a:moveTo>
                  <a:pt x="157" y="522"/>
                </a:moveTo>
                <a:cubicBezTo>
                  <a:pt x="46" y="522"/>
                  <a:pt x="0" y="464"/>
                  <a:pt x="0" y="364"/>
                </a:cubicBezTo>
                <a:cubicBezTo>
                  <a:pt x="0" y="337"/>
                  <a:pt x="6" y="279"/>
                  <a:pt x="21" y="196"/>
                </a:cubicBezTo>
                <a:cubicBezTo>
                  <a:pt x="45" y="45"/>
                  <a:pt x="95" y="0"/>
                  <a:pt x="231" y="0"/>
                </a:cubicBezTo>
                <a:cubicBezTo>
                  <a:pt x="310" y="0"/>
                  <a:pt x="310" y="0"/>
                  <a:pt x="310" y="0"/>
                </a:cubicBezTo>
                <a:cubicBezTo>
                  <a:pt x="433" y="0"/>
                  <a:pt x="471" y="51"/>
                  <a:pt x="471" y="125"/>
                </a:cubicBezTo>
                <a:cubicBezTo>
                  <a:pt x="471" y="146"/>
                  <a:pt x="471" y="162"/>
                  <a:pt x="468" y="181"/>
                </a:cubicBezTo>
                <a:cubicBezTo>
                  <a:pt x="346" y="181"/>
                  <a:pt x="346" y="181"/>
                  <a:pt x="346" y="181"/>
                </a:cubicBezTo>
                <a:cubicBezTo>
                  <a:pt x="346" y="173"/>
                  <a:pt x="347" y="167"/>
                  <a:pt x="347" y="160"/>
                </a:cubicBezTo>
                <a:cubicBezTo>
                  <a:pt x="347" y="131"/>
                  <a:pt x="334" y="112"/>
                  <a:pt x="272" y="112"/>
                </a:cubicBezTo>
                <a:cubicBezTo>
                  <a:pt x="239" y="112"/>
                  <a:pt x="239" y="112"/>
                  <a:pt x="239" y="112"/>
                </a:cubicBezTo>
                <a:cubicBezTo>
                  <a:pt x="172" y="112"/>
                  <a:pt x="149" y="133"/>
                  <a:pt x="136" y="210"/>
                </a:cubicBezTo>
                <a:cubicBezTo>
                  <a:pt x="125" y="276"/>
                  <a:pt x="119" y="317"/>
                  <a:pt x="119" y="341"/>
                </a:cubicBezTo>
                <a:cubicBezTo>
                  <a:pt x="119" y="390"/>
                  <a:pt x="138" y="409"/>
                  <a:pt x="198" y="409"/>
                </a:cubicBezTo>
                <a:cubicBezTo>
                  <a:pt x="223" y="409"/>
                  <a:pt x="223" y="409"/>
                  <a:pt x="223" y="409"/>
                </a:cubicBezTo>
                <a:cubicBezTo>
                  <a:pt x="300" y="409"/>
                  <a:pt x="311" y="392"/>
                  <a:pt x="319" y="342"/>
                </a:cubicBezTo>
                <a:cubicBezTo>
                  <a:pt x="441" y="342"/>
                  <a:pt x="441" y="342"/>
                  <a:pt x="441" y="342"/>
                </a:cubicBezTo>
                <a:cubicBezTo>
                  <a:pt x="417" y="484"/>
                  <a:pt x="383" y="522"/>
                  <a:pt x="231" y="522"/>
                </a:cubicBezTo>
                <a:lnTo>
                  <a:pt x="157" y="5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7">
            <a:extLst>
              <a:ext uri="{FF2B5EF4-FFF2-40B4-BE49-F238E27FC236}">
                <a16:creationId xmlns:a16="http://schemas.microsoft.com/office/drawing/2014/main" id="{39F345B8-8EA2-4AC0-AF2A-03B52582226E}"/>
              </a:ext>
            </a:extLst>
          </p:cNvPr>
          <p:cNvSpPr>
            <a:spLocks/>
          </p:cNvSpPr>
          <p:nvPr userDrawn="1"/>
        </p:nvSpPr>
        <p:spPr bwMode="auto">
          <a:xfrm>
            <a:off x="4913313" y="2768593"/>
            <a:ext cx="1104900" cy="1190625"/>
          </a:xfrm>
          <a:custGeom>
            <a:avLst/>
            <a:gdLst>
              <a:gd name="T0" fmla="*/ 696 w 696"/>
              <a:gd name="T1" fmla="*/ 0 h 750"/>
              <a:gd name="T2" fmla="*/ 669 w 696"/>
              <a:gd name="T3" fmla="*/ 154 h 750"/>
              <a:gd name="T4" fmla="*/ 231 w 696"/>
              <a:gd name="T5" fmla="*/ 599 h 750"/>
              <a:gd name="T6" fmla="*/ 596 w 696"/>
              <a:gd name="T7" fmla="*/ 599 h 750"/>
              <a:gd name="T8" fmla="*/ 570 w 696"/>
              <a:gd name="T9" fmla="*/ 750 h 750"/>
              <a:gd name="T10" fmla="*/ 0 w 696"/>
              <a:gd name="T11" fmla="*/ 750 h 750"/>
              <a:gd name="T12" fmla="*/ 25 w 696"/>
              <a:gd name="T13" fmla="*/ 603 h 750"/>
              <a:gd name="T14" fmla="*/ 469 w 696"/>
              <a:gd name="T15" fmla="*/ 149 h 750"/>
              <a:gd name="T16" fmla="*/ 113 w 696"/>
              <a:gd name="T17" fmla="*/ 149 h 750"/>
              <a:gd name="T18" fmla="*/ 138 w 696"/>
              <a:gd name="T19" fmla="*/ 0 h 750"/>
              <a:gd name="T20" fmla="*/ 696 w 696"/>
              <a:gd name="T21" fmla="*/ 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50">
                <a:moveTo>
                  <a:pt x="696" y="0"/>
                </a:moveTo>
                <a:lnTo>
                  <a:pt x="669" y="154"/>
                </a:lnTo>
                <a:lnTo>
                  <a:pt x="231" y="599"/>
                </a:lnTo>
                <a:lnTo>
                  <a:pt x="596" y="599"/>
                </a:lnTo>
                <a:lnTo>
                  <a:pt x="570" y="750"/>
                </a:lnTo>
                <a:lnTo>
                  <a:pt x="0" y="750"/>
                </a:lnTo>
                <a:lnTo>
                  <a:pt x="25" y="603"/>
                </a:lnTo>
                <a:lnTo>
                  <a:pt x="469" y="149"/>
                </a:lnTo>
                <a:lnTo>
                  <a:pt x="113" y="149"/>
                </a:lnTo>
                <a:lnTo>
                  <a:pt x="138" y="0"/>
                </a:lnTo>
                <a:lnTo>
                  <a:pt x="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9">
            <a:extLst>
              <a:ext uri="{FF2B5EF4-FFF2-40B4-BE49-F238E27FC236}">
                <a16:creationId xmlns:a16="http://schemas.microsoft.com/office/drawing/2014/main" id="{ED35E757-DC17-4BA9-B247-C61E3F9BCC5A}"/>
              </a:ext>
            </a:extLst>
          </p:cNvPr>
          <p:cNvSpPr>
            <a:spLocks noEditPoints="1"/>
          </p:cNvSpPr>
          <p:nvPr userDrawn="1"/>
        </p:nvSpPr>
        <p:spPr bwMode="auto">
          <a:xfrm>
            <a:off x="5908675" y="2768593"/>
            <a:ext cx="1111250" cy="1190625"/>
          </a:xfrm>
          <a:custGeom>
            <a:avLst/>
            <a:gdLst>
              <a:gd name="T0" fmla="*/ 336 w 700"/>
              <a:gd name="T1" fmla="*/ 0 h 750"/>
              <a:gd name="T2" fmla="*/ 612 w 700"/>
              <a:gd name="T3" fmla="*/ 0 h 750"/>
              <a:gd name="T4" fmla="*/ 700 w 700"/>
              <a:gd name="T5" fmla="*/ 750 h 750"/>
              <a:gd name="T6" fmla="*/ 522 w 700"/>
              <a:gd name="T7" fmla="*/ 750 h 750"/>
              <a:gd name="T8" fmla="*/ 502 w 700"/>
              <a:gd name="T9" fmla="*/ 569 h 750"/>
              <a:gd name="T10" fmla="*/ 259 w 700"/>
              <a:gd name="T11" fmla="*/ 569 h 750"/>
              <a:gd name="T12" fmla="*/ 177 w 700"/>
              <a:gd name="T13" fmla="*/ 750 h 750"/>
              <a:gd name="T14" fmla="*/ 0 w 700"/>
              <a:gd name="T15" fmla="*/ 750 h 750"/>
              <a:gd name="T16" fmla="*/ 336 w 700"/>
              <a:gd name="T17" fmla="*/ 0 h 750"/>
              <a:gd name="T18" fmla="*/ 451 w 700"/>
              <a:gd name="T19" fmla="*/ 141 h 750"/>
              <a:gd name="T20" fmla="*/ 326 w 700"/>
              <a:gd name="T21" fmla="*/ 418 h 750"/>
              <a:gd name="T22" fmla="*/ 484 w 700"/>
              <a:gd name="T23" fmla="*/ 418 h 750"/>
              <a:gd name="T24" fmla="*/ 451 w 700"/>
              <a:gd name="T25" fmla="*/ 14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50">
                <a:moveTo>
                  <a:pt x="336" y="0"/>
                </a:moveTo>
                <a:lnTo>
                  <a:pt x="612" y="0"/>
                </a:lnTo>
                <a:lnTo>
                  <a:pt x="700" y="750"/>
                </a:lnTo>
                <a:lnTo>
                  <a:pt x="522" y="750"/>
                </a:lnTo>
                <a:lnTo>
                  <a:pt x="502" y="569"/>
                </a:lnTo>
                <a:lnTo>
                  <a:pt x="259" y="569"/>
                </a:lnTo>
                <a:lnTo>
                  <a:pt x="177" y="750"/>
                </a:lnTo>
                <a:lnTo>
                  <a:pt x="0" y="750"/>
                </a:lnTo>
                <a:lnTo>
                  <a:pt x="336" y="0"/>
                </a:lnTo>
                <a:close/>
                <a:moveTo>
                  <a:pt x="451" y="141"/>
                </a:moveTo>
                <a:lnTo>
                  <a:pt x="326" y="418"/>
                </a:lnTo>
                <a:lnTo>
                  <a:pt x="484" y="418"/>
                </a:lnTo>
                <a:lnTo>
                  <a:pt x="45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11">
            <a:extLst>
              <a:ext uri="{FF2B5EF4-FFF2-40B4-BE49-F238E27FC236}">
                <a16:creationId xmlns:a16="http://schemas.microsoft.com/office/drawing/2014/main" id="{B057F40B-E034-4DBA-A444-B301C3408A18}"/>
              </a:ext>
            </a:extLst>
          </p:cNvPr>
          <p:cNvSpPr>
            <a:spLocks/>
          </p:cNvSpPr>
          <p:nvPr userDrawn="1"/>
        </p:nvSpPr>
        <p:spPr bwMode="auto">
          <a:xfrm>
            <a:off x="7250113" y="2768593"/>
            <a:ext cx="1163638" cy="1190625"/>
          </a:xfrm>
          <a:custGeom>
            <a:avLst/>
            <a:gdLst>
              <a:gd name="T0" fmla="*/ 190 w 733"/>
              <a:gd name="T1" fmla="*/ 0 h 750"/>
              <a:gd name="T2" fmla="*/ 264 w 733"/>
              <a:gd name="T3" fmla="*/ 581 h 750"/>
              <a:gd name="T4" fmla="*/ 531 w 733"/>
              <a:gd name="T5" fmla="*/ 0 h 750"/>
              <a:gd name="T6" fmla="*/ 733 w 733"/>
              <a:gd name="T7" fmla="*/ 0 h 750"/>
              <a:gd name="T8" fmla="*/ 377 w 733"/>
              <a:gd name="T9" fmla="*/ 750 h 750"/>
              <a:gd name="T10" fmla="*/ 106 w 733"/>
              <a:gd name="T11" fmla="*/ 750 h 750"/>
              <a:gd name="T12" fmla="*/ 0 w 733"/>
              <a:gd name="T13" fmla="*/ 0 h 750"/>
              <a:gd name="T14" fmla="*/ 190 w 733"/>
              <a:gd name="T15" fmla="*/ 0 h 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750">
                <a:moveTo>
                  <a:pt x="190" y="0"/>
                </a:moveTo>
                <a:lnTo>
                  <a:pt x="264" y="581"/>
                </a:lnTo>
                <a:lnTo>
                  <a:pt x="531" y="0"/>
                </a:lnTo>
                <a:lnTo>
                  <a:pt x="733" y="0"/>
                </a:lnTo>
                <a:lnTo>
                  <a:pt x="377" y="750"/>
                </a:lnTo>
                <a:lnTo>
                  <a:pt x="106" y="750"/>
                </a:lnTo>
                <a:lnTo>
                  <a:pt x="0" y="0"/>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A1362B3-CC72-4A52-AC8A-164C4BEB4758}"/>
              </a:ext>
            </a:extLst>
          </p:cNvPr>
          <p:cNvSpPr/>
          <p:nvPr userDrawn="1"/>
        </p:nvSpPr>
        <p:spPr>
          <a:xfrm>
            <a:off x="-36610" y="661488"/>
            <a:ext cx="12196763" cy="2081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Freeform 13">
            <a:extLst>
              <a:ext uri="{FF2B5EF4-FFF2-40B4-BE49-F238E27FC236}">
                <a16:creationId xmlns:a16="http://schemas.microsoft.com/office/drawing/2014/main" id="{A61F6CB1-C636-457E-8C46-58128F7890F4}"/>
              </a:ext>
            </a:extLst>
          </p:cNvPr>
          <p:cNvSpPr>
            <a:spLocks/>
          </p:cNvSpPr>
          <p:nvPr userDrawn="1"/>
        </p:nvSpPr>
        <p:spPr bwMode="auto">
          <a:xfrm>
            <a:off x="3965575" y="2019293"/>
            <a:ext cx="4611688" cy="608013"/>
          </a:xfrm>
          <a:custGeom>
            <a:avLst/>
            <a:gdLst>
              <a:gd name="T0" fmla="*/ 2838 w 2905"/>
              <a:gd name="T1" fmla="*/ 383 h 383"/>
              <a:gd name="T2" fmla="*/ 2905 w 2905"/>
              <a:gd name="T3" fmla="*/ 0 h 383"/>
              <a:gd name="T4" fmla="*/ 67 w 2905"/>
              <a:gd name="T5" fmla="*/ 0 h 383"/>
              <a:gd name="T6" fmla="*/ 0 w 2905"/>
              <a:gd name="T7" fmla="*/ 383 h 383"/>
              <a:gd name="T8" fmla="*/ 2838 w 2905"/>
              <a:gd name="T9" fmla="*/ 383 h 383"/>
            </a:gdLst>
            <a:ahLst/>
            <a:cxnLst>
              <a:cxn ang="0">
                <a:pos x="T0" y="T1"/>
              </a:cxn>
              <a:cxn ang="0">
                <a:pos x="T2" y="T3"/>
              </a:cxn>
              <a:cxn ang="0">
                <a:pos x="T4" y="T5"/>
              </a:cxn>
              <a:cxn ang="0">
                <a:pos x="T6" y="T7"/>
              </a:cxn>
              <a:cxn ang="0">
                <a:pos x="T8" y="T9"/>
              </a:cxn>
            </a:cxnLst>
            <a:rect l="0" t="0" r="r" b="b"/>
            <a:pathLst>
              <a:path w="2905" h="383">
                <a:moveTo>
                  <a:pt x="2838" y="383"/>
                </a:moveTo>
                <a:lnTo>
                  <a:pt x="2905" y="0"/>
                </a:lnTo>
                <a:lnTo>
                  <a:pt x="67" y="0"/>
                </a:lnTo>
                <a:lnTo>
                  <a:pt x="0" y="383"/>
                </a:lnTo>
                <a:lnTo>
                  <a:pt x="2838" y="383"/>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0EBEE62E-79A3-4CF7-9C98-6C50610D9086}"/>
              </a:ext>
            </a:extLst>
          </p:cNvPr>
          <p:cNvSpPr/>
          <p:nvPr userDrawn="1"/>
        </p:nvSpPr>
        <p:spPr>
          <a:xfrm>
            <a:off x="-36610" y="3966362"/>
            <a:ext cx="12228610" cy="3163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14">
            <a:extLst>
              <a:ext uri="{FF2B5EF4-FFF2-40B4-BE49-F238E27FC236}">
                <a16:creationId xmlns:a16="http://schemas.microsoft.com/office/drawing/2014/main" id="{AAAB296F-ADAB-4951-B991-E675A1E3ABE4}"/>
              </a:ext>
            </a:extLst>
          </p:cNvPr>
          <p:cNvSpPr>
            <a:spLocks/>
          </p:cNvSpPr>
          <p:nvPr userDrawn="1"/>
        </p:nvSpPr>
        <p:spPr bwMode="auto">
          <a:xfrm>
            <a:off x="3613150" y="4092568"/>
            <a:ext cx="4608513" cy="606425"/>
          </a:xfrm>
          <a:custGeom>
            <a:avLst/>
            <a:gdLst>
              <a:gd name="T0" fmla="*/ 2837 w 2903"/>
              <a:gd name="T1" fmla="*/ 382 h 382"/>
              <a:gd name="T2" fmla="*/ 2903 w 2903"/>
              <a:gd name="T3" fmla="*/ 0 h 382"/>
              <a:gd name="T4" fmla="*/ 65 w 2903"/>
              <a:gd name="T5" fmla="*/ 0 h 382"/>
              <a:gd name="T6" fmla="*/ 0 w 2903"/>
              <a:gd name="T7" fmla="*/ 382 h 382"/>
              <a:gd name="T8" fmla="*/ 2837 w 2903"/>
              <a:gd name="T9" fmla="*/ 382 h 382"/>
            </a:gdLst>
            <a:ahLst/>
            <a:cxnLst>
              <a:cxn ang="0">
                <a:pos x="T0" y="T1"/>
              </a:cxn>
              <a:cxn ang="0">
                <a:pos x="T2" y="T3"/>
              </a:cxn>
              <a:cxn ang="0">
                <a:pos x="T4" y="T5"/>
              </a:cxn>
              <a:cxn ang="0">
                <a:pos x="T6" y="T7"/>
              </a:cxn>
              <a:cxn ang="0">
                <a:pos x="T8" y="T9"/>
              </a:cxn>
            </a:cxnLst>
            <a:rect l="0" t="0" r="r" b="b"/>
            <a:pathLst>
              <a:path w="2903" h="382">
                <a:moveTo>
                  <a:pt x="2837" y="382"/>
                </a:moveTo>
                <a:lnTo>
                  <a:pt x="2903" y="0"/>
                </a:lnTo>
                <a:lnTo>
                  <a:pt x="65" y="0"/>
                </a:lnTo>
                <a:lnTo>
                  <a:pt x="0" y="382"/>
                </a:lnTo>
                <a:lnTo>
                  <a:pt x="2837" y="382"/>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C7D8E956-37E1-43CA-A8BD-C054049514F8}"/>
              </a:ext>
            </a:extLst>
          </p:cNvPr>
          <p:cNvSpPr/>
          <p:nvPr userDrawn="1"/>
        </p:nvSpPr>
        <p:spPr>
          <a:xfrm>
            <a:off x="-4763" y="-71445"/>
            <a:ext cx="12196763" cy="2081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Vrije vorm: vorm 26">
            <a:extLst>
              <a:ext uri="{FF2B5EF4-FFF2-40B4-BE49-F238E27FC236}">
                <a16:creationId xmlns:a16="http://schemas.microsoft.com/office/drawing/2014/main" id="{E535718E-DA81-4922-B001-33A4A7410810}"/>
              </a:ext>
            </a:extLst>
          </p:cNvPr>
          <p:cNvSpPr/>
          <p:nvPr userDrawn="1"/>
        </p:nvSpPr>
        <p:spPr>
          <a:xfrm rot="576856">
            <a:off x="-623770" y="-425155"/>
            <a:ext cx="4442993" cy="7708311"/>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Vrije vorm: vorm 28">
            <a:extLst>
              <a:ext uri="{FF2B5EF4-FFF2-40B4-BE49-F238E27FC236}">
                <a16:creationId xmlns:a16="http://schemas.microsoft.com/office/drawing/2014/main" id="{1B4A6B00-C727-4C9D-BA22-E4F524AA66C9}"/>
              </a:ext>
            </a:extLst>
          </p:cNvPr>
          <p:cNvSpPr/>
          <p:nvPr userDrawn="1"/>
        </p:nvSpPr>
        <p:spPr>
          <a:xfrm rot="576856">
            <a:off x="8357220" y="-277525"/>
            <a:ext cx="4487345" cy="7563366"/>
          </a:xfrm>
          <a:custGeom>
            <a:avLst/>
            <a:gdLst>
              <a:gd name="connsiteX0" fmla="*/ 0 w 4487345"/>
              <a:gd name="connsiteY0" fmla="*/ 607669 h 7563366"/>
              <a:gd name="connsiteX1" fmla="*/ 3587323 w 4487345"/>
              <a:gd name="connsiteY1" fmla="*/ 0 h 7563366"/>
              <a:gd name="connsiteX2" fmla="*/ 4487345 w 4487345"/>
              <a:gd name="connsiteY2" fmla="*/ 0 h 7563366"/>
              <a:gd name="connsiteX3" fmla="*/ 4487345 w 4487345"/>
              <a:gd name="connsiteY3" fmla="*/ 6803239 h 7563366"/>
              <a:gd name="connsiteX4" fmla="*/ 0 w 4487345"/>
              <a:gd name="connsiteY4" fmla="*/ 7563366 h 7563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345" h="7563366">
                <a:moveTo>
                  <a:pt x="0" y="607669"/>
                </a:moveTo>
                <a:lnTo>
                  <a:pt x="3587323" y="0"/>
                </a:lnTo>
                <a:lnTo>
                  <a:pt x="4487345" y="0"/>
                </a:lnTo>
                <a:lnTo>
                  <a:pt x="4487345" y="6803239"/>
                </a:lnTo>
                <a:lnTo>
                  <a:pt x="0" y="7563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C022F27E-23BA-4045-90C9-57288479F6DB}"/>
              </a:ext>
            </a:extLst>
          </p:cNvPr>
          <p:cNvSpPr/>
          <p:nvPr userDrawn="1"/>
        </p:nvSpPr>
        <p:spPr>
          <a:xfrm>
            <a:off x="-2381" y="4698993"/>
            <a:ext cx="12196763" cy="24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Graphic 4">
            <a:extLst>
              <a:ext uri="{FF2B5EF4-FFF2-40B4-BE49-F238E27FC236}">
                <a16:creationId xmlns:a16="http://schemas.microsoft.com/office/drawing/2014/main" id="{DECB7293-D524-41C9-BEB2-64A63F218F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3151" y="4885358"/>
            <a:ext cx="4497388" cy="188966"/>
          </a:xfrm>
          <a:prstGeom prst="rect">
            <a:avLst/>
          </a:prstGeom>
        </p:spPr>
      </p:pic>
    </p:spTree>
    <p:extLst>
      <p:ext uri="{BB962C8B-B14F-4D97-AF65-F5344CB8AC3E}">
        <p14:creationId xmlns:p14="http://schemas.microsoft.com/office/powerpoint/2010/main" val="404450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ppt_x"/>
                                              </p:val>
                                            </p:tav>
                                            <p:tav tm="100000">
                                              <p:val>
                                                <p:strVal val="#ppt_x"/>
                                              </p:val>
                                            </p:tav>
                                          </p:tavLst>
                                        </p:anim>
                                        <p:anim calcmode="lin" valueType="num">
                                          <p:cBhvr additive="base">
                                            <p:cTn id="12" dur="1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0-#ppt_w/2"/>
                                              </p:val>
                                            </p:tav>
                                            <p:tav tm="100000">
                                              <p:val>
                                                <p:strVal val="#ppt_x"/>
                                              </p:val>
                                            </p:tav>
                                          </p:tavLst>
                                        </p:anim>
                                        <p:anim calcmode="lin" valueType="num">
                                          <p:cBhvr additive="base">
                                            <p:cTn id="16" dur="1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500" fill="hold"/>
                                            <p:tgtEl>
                                              <p:spTgt spid="29"/>
                                            </p:tgtEl>
                                            <p:attrNameLst>
                                              <p:attrName>ppt_x</p:attrName>
                                            </p:attrNameLst>
                                          </p:cBhvr>
                                          <p:tavLst>
                                            <p:tav tm="0">
                                              <p:val>
                                                <p:strVal val="1+#ppt_w/2"/>
                                              </p:val>
                                            </p:tav>
                                            <p:tav tm="100000">
                                              <p:val>
                                                <p:strVal val="#ppt_x"/>
                                              </p:val>
                                            </p:tav>
                                          </p:tavLst>
                                        </p:anim>
                                        <p:anim calcmode="lin" valueType="num">
                                          <p:cBhvr additive="base">
                                            <p:cTn id="20" dur="1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4" accel="24000" fill="hold" grpId="0" nodeType="withEffect" p14:presetBounceEnd="48000">
                                      <p:stCondLst>
                                        <p:cond delay="500"/>
                                      </p:stCondLst>
                                      <p:childTnLst>
                                        <p:set>
                                          <p:cBhvr>
                                            <p:cTn id="30" dur="1" fill="hold">
                                              <p:stCondLst>
                                                <p:cond delay="0"/>
                                              </p:stCondLst>
                                            </p:cTn>
                                            <p:tgtEl>
                                              <p:spTgt spid="8"/>
                                            </p:tgtEl>
                                            <p:attrNameLst>
                                              <p:attrName>style.visibility</p:attrName>
                                            </p:attrNameLst>
                                          </p:cBhvr>
                                          <p:to>
                                            <p:strVal val="visible"/>
                                          </p:to>
                                        </p:set>
                                        <p:anim calcmode="lin" valueType="num" p14:bounceEnd="48000">
                                          <p:cBhvr additive="base">
                                            <p:cTn id="31" dur="1250" fill="hold"/>
                                            <p:tgtEl>
                                              <p:spTgt spid="8"/>
                                            </p:tgtEl>
                                            <p:attrNameLst>
                                              <p:attrName>ppt_x</p:attrName>
                                            </p:attrNameLst>
                                          </p:cBhvr>
                                          <p:tavLst>
                                            <p:tav tm="0">
                                              <p:val>
                                                <p:strVal val="#ppt_x"/>
                                              </p:val>
                                            </p:tav>
                                            <p:tav tm="100000">
                                              <p:val>
                                                <p:strVal val="#ppt_x"/>
                                              </p:val>
                                            </p:tav>
                                          </p:tavLst>
                                        </p:anim>
                                        <p:anim calcmode="lin" valueType="num" p14:bounceEnd="48000">
                                          <p:cBhvr additive="base">
                                            <p:cTn id="32" dur="125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accel="24000" fill="hold" grpId="0" nodeType="withEffect" p14:presetBounceEnd="48000">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14:bounceEnd="48000">
                                          <p:cBhvr additive="base">
                                            <p:cTn id="35" dur="1250" fill="hold"/>
                                            <p:tgtEl>
                                              <p:spTgt spid="9"/>
                                            </p:tgtEl>
                                            <p:attrNameLst>
                                              <p:attrName>ppt_x</p:attrName>
                                            </p:attrNameLst>
                                          </p:cBhvr>
                                          <p:tavLst>
                                            <p:tav tm="0">
                                              <p:val>
                                                <p:strVal val="#ppt_x"/>
                                              </p:val>
                                            </p:tav>
                                            <p:tav tm="100000">
                                              <p:val>
                                                <p:strVal val="#ppt_x"/>
                                              </p:val>
                                            </p:tav>
                                          </p:tavLst>
                                        </p:anim>
                                        <p:anim calcmode="lin" valueType="num" p14:bounceEnd="48000">
                                          <p:cBhvr additive="base">
                                            <p:cTn id="36" dur="12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accel="24000" fill="hold" grpId="0" nodeType="withEffect" p14:presetBounceEnd="48000">
                                      <p:stCondLst>
                                        <p:cond delay="1100"/>
                                      </p:stCondLst>
                                      <p:childTnLst>
                                        <p:set>
                                          <p:cBhvr>
                                            <p:cTn id="38" dur="1" fill="hold">
                                              <p:stCondLst>
                                                <p:cond delay="0"/>
                                              </p:stCondLst>
                                            </p:cTn>
                                            <p:tgtEl>
                                              <p:spTgt spid="10"/>
                                            </p:tgtEl>
                                            <p:attrNameLst>
                                              <p:attrName>style.visibility</p:attrName>
                                            </p:attrNameLst>
                                          </p:cBhvr>
                                          <p:to>
                                            <p:strVal val="visible"/>
                                          </p:to>
                                        </p:set>
                                        <p:anim calcmode="lin" valueType="num" p14:bounceEnd="48000">
                                          <p:cBhvr additive="base">
                                            <p:cTn id="39" dur="1250" fill="hold"/>
                                            <p:tgtEl>
                                              <p:spTgt spid="10"/>
                                            </p:tgtEl>
                                            <p:attrNameLst>
                                              <p:attrName>ppt_x</p:attrName>
                                            </p:attrNameLst>
                                          </p:cBhvr>
                                          <p:tavLst>
                                            <p:tav tm="0">
                                              <p:val>
                                                <p:strVal val="#ppt_x"/>
                                              </p:val>
                                            </p:tav>
                                            <p:tav tm="100000">
                                              <p:val>
                                                <p:strVal val="#ppt_x"/>
                                              </p:val>
                                            </p:tav>
                                          </p:tavLst>
                                        </p:anim>
                                        <p:anim calcmode="lin" valueType="num" p14:bounceEnd="48000">
                                          <p:cBhvr additive="base">
                                            <p:cTn id="40" dur="125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accel="24000" fill="hold" grpId="0" nodeType="withEffect" p14:presetBounceEnd="48000">
                                      <p:stCondLst>
                                        <p:cond delay="1400"/>
                                      </p:stCondLst>
                                      <p:childTnLst>
                                        <p:set>
                                          <p:cBhvr>
                                            <p:cTn id="42" dur="1" fill="hold">
                                              <p:stCondLst>
                                                <p:cond delay="0"/>
                                              </p:stCondLst>
                                            </p:cTn>
                                            <p:tgtEl>
                                              <p:spTgt spid="11"/>
                                            </p:tgtEl>
                                            <p:attrNameLst>
                                              <p:attrName>style.visibility</p:attrName>
                                            </p:attrNameLst>
                                          </p:cBhvr>
                                          <p:to>
                                            <p:strVal val="visible"/>
                                          </p:to>
                                        </p:set>
                                        <p:anim calcmode="lin" valueType="num" p14:bounceEnd="48000">
                                          <p:cBhvr additive="base">
                                            <p:cTn id="43" dur="125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44" dur="1250" fill="hold"/>
                                            <p:tgtEl>
                                              <p:spTgt spid="11"/>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15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8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27" grpId="0" animBg="1"/>
          <p:bldP spid="29"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ppt_x"/>
                                              </p:val>
                                            </p:tav>
                                            <p:tav tm="100000">
                                              <p:val>
                                                <p:strVal val="#ppt_x"/>
                                              </p:val>
                                            </p:tav>
                                          </p:tavLst>
                                        </p:anim>
                                        <p:anim calcmode="lin" valueType="num">
                                          <p:cBhvr additive="base">
                                            <p:cTn id="12" dur="1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0-#ppt_w/2"/>
                                              </p:val>
                                            </p:tav>
                                            <p:tav tm="100000">
                                              <p:val>
                                                <p:strVal val="#ppt_x"/>
                                              </p:val>
                                            </p:tav>
                                          </p:tavLst>
                                        </p:anim>
                                        <p:anim calcmode="lin" valueType="num">
                                          <p:cBhvr additive="base">
                                            <p:cTn id="16" dur="1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500" fill="hold"/>
                                            <p:tgtEl>
                                              <p:spTgt spid="29"/>
                                            </p:tgtEl>
                                            <p:attrNameLst>
                                              <p:attrName>ppt_x</p:attrName>
                                            </p:attrNameLst>
                                          </p:cBhvr>
                                          <p:tavLst>
                                            <p:tav tm="0">
                                              <p:val>
                                                <p:strVal val="1+#ppt_w/2"/>
                                              </p:val>
                                            </p:tav>
                                            <p:tav tm="100000">
                                              <p:val>
                                                <p:strVal val="#ppt_x"/>
                                              </p:val>
                                            </p:tav>
                                          </p:tavLst>
                                        </p:anim>
                                        <p:anim calcmode="lin" valueType="num">
                                          <p:cBhvr additive="base">
                                            <p:cTn id="20" dur="1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4" accel="24000" fill="hold" grpId="0" nodeType="withEffect">
                                      <p:stCondLst>
                                        <p:cond delay="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250" fill="hold"/>
                                            <p:tgtEl>
                                              <p:spTgt spid="8"/>
                                            </p:tgtEl>
                                            <p:attrNameLst>
                                              <p:attrName>ppt_x</p:attrName>
                                            </p:attrNameLst>
                                          </p:cBhvr>
                                          <p:tavLst>
                                            <p:tav tm="0">
                                              <p:val>
                                                <p:strVal val="#ppt_x"/>
                                              </p:val>
                                            </p:tav>
                                            <p:tav tm="100000">
                                              <p:val>
                                                <p:strVal val="#ppt_x"/>
                                              </p:val>
                                            </p:tav>
                                          </p:tavLst>
                                        </p:anim>
                                        <p:anim calcmode="lin" valueType="num">
                                          <p:cBhvr additive="base">
                                            <p:cTn id="32" dur="125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accel="24000"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250" fill="hold"/>
                                            <p:tgtEl>
                                              <p:spTgt spid="9"/>
                                            </p:tgtEl>
                                            <p:attrNameLst>
                                              <p:attrName>ppt_x</p:attrName>
                                            </p:attrNameLst>
                                          </p:cBhvr>
                                          <p:tavLst>
                                            <p:tav tm="0">
                                              <p:val>
                                                <p:strVal val="#ppt_x"/>
                                              </p:val>
                                            </p:tav>
                                            <p:tav tm="100000">
                                              <p:val>
                                                <p:strVal val="#ppt_x"/>
                                              </p:val>
                                            </p:tav>
                                          </p:tavLst>
                                        </p:anim>
                                        <p:anim calcmode="lin" valueType="num">
                                          <p:cBhvr additive="base">
                                            <p:cTn id="36" dur="12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accel="24000" fill="hold" grpId="0" nodeType="withEffect">
                                      <p:stCondLst>
                                        <p:cond delay="11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250" fill="hold"/>
                                            <p:tgtEl>
                                              <p:spTgt spid="10"/>
                                            </p:tgtEl>
                                            <p:attrNameLst>
                                              <p:attrName>ppt_x</p:attrName>
                                            </p:attrNameLst>
                                          </p:cBhvr>
                                          <p:tavLst>
                                            <p:tav tm="0">
                                              <p:val>
                                                <p:strVal val="#ppt_x"/>
                                              </p:val>
                                            </p:tav>
                                            <p:tav tm="100000">
                                              <p:val>
                                                <p:strVal val="#ppt_x"/>
                                              </p:val>
                                            </p:tav>
                                          </p:tavLst>
                                        </p:anim>
                                        <p:anim calcmode="lin" valueType="num">
                                          <p:cBhvr additive="base">
                                            <p:cTn id="40" dur="125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accel="24000" fill="hold" grpId="0" nodeType="withEffect">
                                      <p:stCondLst>
                                        <p:cond delay="14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250" fill="hold"/>
                                            <p:tgtEl>
                                              <p:spTgt spid="11"/>
                                            </p:tgtEl>
                                            <p:attrNameLst>
                                              <p:attrName>ppt_x</p:attrName>
                                            </p:attrNameLst>
                                          </p:cBhvr>
                                          <p:tavLst>
                                            <p:tav tm="0">
                                              <p:val>
                                                <p:strVal val="#ppt_x"/>
                                              </p:val>
                                            </p:tav>
                                            <p:tav tm="100000">
                                              <p:val>
                                                <p:strVal val="#ppt_x"/>
                                              </p:val>
                                            </p:tav>
                                          </p:tavLst>
                                        </p:anim>
                                        <p:anim calcmode="lin" valueType="num">
                                          <p:cBhvr additive="base">
                                            <p:cTn id="44" dur="1250" fill="hold"/>
                                            <p:tgtEl>
                                              <p:spTgt spid="11"/>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15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8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27" grpId="0" animBg="1"/>
          <p:bldP spid="29" grpId="0" animBg="1"/>
          <p:bldP spid="19"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8" name="Tijdelijke aanduiding voor afbeelding 12">
            <a:extLst>
              <a:ext uri="{FF2B5EF4-FFF2-40B4-BE49-F238E27FC236}">
                <a16:creationId xmlns:a16="http://schemas.microsoft.com/office/drawing/2014/main" id="{85DE66C5-9696-40F6-A729-1AE660D015A3}"/>
              </a:ext>
            </a:extLst>
          </p:cNvPr>
          <p:cNvSpPr>
            <a:spLocks noGrp="1"/>
          </p:cNvSpPr>
          <p:nvPr>
            <p:ph type="pic" sz="quarter" idx="14" hasCustomPrompt="1"/>
          </p:nvPr>
        </p:nvSpPr>
        <p:spPr>
          <a:xfrm>
            <a:off x="0" y="0"/>
            <a:ext cx="12192001" cy="6858000"/>
          </a:xfr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B167-C1D6-436A-A490-8AB5088C9050}"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29157" y="-885712"/>
            <a:ext cx="1733717"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FOTO (100%)</a:t>
            </a:r>
          </a:p>
        </p:txBody>
      </p:sp>
      <p:grpSp>
        <p:nvGrpSpPr>
          <p:cNvPr id="9" name="Instructie">
            <a:extLst>
              <a:ext uri="{FF2B5EF4-FFF2-40B4-BE49-F238E27FC236}">
                <a16:creationId xmlns:a16="http://schemas.microsoft.com/office/drawing/2014/main" id="{2D3A63D2-AF0E-4E4E-8786-9CF51EFA4929}"/>
              </a:ext>
            </a:extLst>
          </p:cNvPr>
          <p:cNvGrpSpPr/>
          <p:nvPr userDrawn="1"/>
        </p:nvGrpSpPr>
        <p:grpSpPr>
          <a:xfrm>
            <a:off x="12391601" y="0"/>
            <a:ext cx="3389661" cy="4934293"/>
            <a:chOff x="12391601" y="0"/>
            <a:chExt cx="3389661" cy="4934293"/>
          </a:xfrm>
        </p:grpSpPr>
        <p:grpSp>
          <p:nvGrpSpPr>
            <p:cNvPr id="10" name="Groep 9">
              <a:extLst>
                <a:ext uri="{FF2B5EF4-FFF2-40B4-BE49-F238E27FC236}">
                  <a16:creationId xmlns:a16="http://schemas.microsoft.com/office/drawing/2014/main" id="{A7485DEE-2192-42F5-B4B7-A823D6249D09}"/>
                </a:ext>
              </a:extLst>
            </p:cNvPr>
            <p:cNvGrpSpPr/>
            <p:nvPr userDrawn="1"/>
          </p:nvGrpSpPr>
          <p:grpSpPr>
            <a:xfrm>
              <a:off x="12757282" y="3250242"/>
              <a:ext cx="1499406" cy="678267"/>
              <a:chOff x="12757283" y="3120781"/>
              <a:chExt cx="1499406" cy="678267"/>
            </a:xfrm>
          </p:grpSpPr>
          <p:sp>
            <p:nvSpPr>
              <p:cNvPr id="37" name="Rechthoek 36">
                <a:extLst>
                  <a:ext uri="{FF2B5EF4-FFF2-40B4-BE49-F238E27FC236}">
                    <a16:creationId xmlns:a16="http://schemas.microsoft.com/office/drawing/2014/main" id="{6D585590-4B61-4956-89F1-E529C904486A}"/>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hthoek 37">
                <a:extLst>
                  <a:ext uri="{FF2B5EF4-FFF2-40B4-BE49-F238E27FC236}">
                    <a16:creationId xmlns:a16="http://schemas.microsoft.com/office/drawing/2014/main" id="{651C390B-57B2-4F47-B388-EE4CCB1CA549}"/>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39" name="Tekstvak 38">
                <a:extLst>
                  <a:ext uri="{FF2B5EF4-FFF2-40B4-BE49-F238E27FC236}">
                    <a16:creationId xmlns:a16="http://schemas.microsoft.com/office/drawing/2014/main" id="{A2922EB7-F5ED-4BB8-9ED1-8C6DA62CBF18}"/>
                  </a:ext>
                </a:extLst>
              </p:cNvPr>
              <p:cNvSpPr txBox="1"/>
              <p:nvPr userDrawn="1"/>
            </p:nvSpPr>
            <p:spPr>
              <a:xfrm>
                <a:off x="12997648" y="3159891"/>
                <a:ext cx="957818"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voorgrond</a:t>
                </a:r>
              </a:p>
            </p:txBody>
          </p:sp>
          <p:sp>
            <p:nvSpPr>
              <p:cNvPr id="40" name="Tekstvak 39">
                <a:extLst>
                  <a:ext uri="{FF2B5EF4-FFF2-40B4-BE49-F238E27FC236}">
                    <a16:creationId xmlns:a16="http://schemas.microsoft.com/office/drawing/2014/main" id="{372C6BDB-2960-44CE-90AC-714FE5F6BE65}"/>
                  </a:ext>
                </a:extLst>
              </p:cNvPr>
              <p:cNvSpPr txBox="1"/>
              <p:nvPr userDrawn="1"/>
            </p:nvSpPr>
            <p:spPr>
              <a:xfrm>
                <a:off x="12984219" y="3481017"/>
                <a:ext cx="1165564"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achtergrond</a:t>
                </a:r>
              </a:p>
            </p:txBody>
          </p:sp>
          <p:pic>
            <p:nvPicPr>
              <p:cNvPr id="41" name="Picture 3">
                <a:extLst>
                  <a:ext uri="{FF2B5EF4-FFF2-40B4-BE49-F238E27FC236}">
                    <a16:creationId xmlns:a16="http://schemas.microsoft.com/office/drawing/2014/main" id="{A5A03AF0-48D7-43FB-916B-B1FBBDFA55C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Gelijkbenige driehoek 41">
                <a:extLst>
                  <a:ext uri="{FF2B5EF4-FFF2-40B4-BE49-F238E27FC236}">
                    <a16:creationId xmlns:a16="http://schemas.microsoft.com/office/drawing/2014/main" id="{A08914F5-7473-481B-83DF-4AAF427A5AD2}"/>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43" name="Groep 42">
                <a:extLst>
                  <a:ext uri="{FF2B5EF4-FFF2-40B4-BE49-F238E27FC236}">
                    <a16:creationId xmlns:a16="http://schemas.microsoft.com/office/drawing/2014/main" id="{1A80C615-901E-41B3-9BB0-B936F4D981DE}"/>
                  </a:ext>
                </a:extLst>
              </p:cNvPr>
              <p:cNvGrpSpPr/>
              <p:nvPr userDrawn="1"/>
            </p:nvGrpSpPr>
            <p:grpSpPr>
              <a:xfrm>
                <a:off x="12822311" y="3178534"/>
                <a:ext cx="182309" cy="163794"/>
                <a:chOff x="12832541" y="3162395"/>
                <a:chExt cx="219532" cy="197236"/>
              </a:xfrm>
            </p:grpSpPr>
            <p:sp>
              <p:nvSpPr>
                <p:cNvPr id="48" name="Rechthoek 47">
                  <a:extLst>
                    <a:ext uri="{FF2B5EF4-FFF2-40B4-BE49-F238E27FC236}">
                      <a16:creationId xmlns:a16="http://schemas.microsoft.com/office/drawing/2014/main" id="{FB3F0841-3FEB-4D17-9CDE-AC48F872023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hthoek 48">
                  <a:extLst>
                    <a:ext uri="{FF2B5EF4-FFF2-40B4-BE49-F238E27FC236}">
                      <a16:creationId xmlns:a16="http://schemas.microsoft.com/office/drawing/2014/main" id="{F43F7413-D757-44EA-BF2C-E7C4F651D2B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Rechthoek 49">
                  <a:extLst>
                    <a:ext uri="{FF2B5EF4-FFF2-40B4-BE49-F238E27FC236}">
                      <a16:creationId xmlns:a16="http://schemas.microsoft.com/office/drawing/2014/main" id="{602034CF-80CA-4818-9AE7-B3EA1BC35AC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4" name="Groep 43">
                <a:extLst>
                  <a:ext uri="{FF2B5EF4-FFF2-40B4-BE49-F238E27FC236}">
                    <a16:creationId xmlns:a16="http://schemas.microsoft.com/office/drawing/2014/main" id="{F08E763E-2CBE-4B5A-88A1-D748E303798F}"/>
                  </a:ext>
                </a:extLst>
              </p:cNvPr>
              <p:cNvGrpSpPr/>
              <p:nvPr userDrawn="1"/>
            </p:nvGrpSpPr>
            <p:grpSpPr>
              <a:xfrm>
                <a:off x="12822311" y="3480352"/>
                <a:ext cx="182309" cy="163794"/>
                <a:chOff x="12832541" y="3162395"/>
                <a:chExt cx="219532" cy="197236"/>
              </a:xfrm>
            </p:grpSpPr>
            <p:sp>
              <p:nvSpPr>
                <p:cNvPr id="45" name="Rechthoek 44">
                  <a:extLst>
                    <a:ext uri="{FF2B5EF4-FFF2-40B4-BE49-F238E27FC236}">
                      <a16:creationId xmlns:a16="http://schemas.microsoft.com/office/drawing/2014/main" id="{031FD590-F56F-4A94-B34A-85F2F775A61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Rechthoek 45">
                  <a:extLst>
                    <a:ext uri="{FF2B5EF4-FFF2-40B4-BE49-F238E27FC236}">
                      <a16:creationId xmlns:a16="http://schemas.microsoft.com/office/drawing/2014/main" id="{FC5A1C89-CEA1-4AB2-ADEC-045CE14DF9A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hthoek 46">
                  <a:extLst>
                    <a:ext uri="{FF2B5EF4-FFF2-40B4-BE49-F238E27FC236}">
                      <a16:creationId xmlns:a16="http://schemas.microsoft.com/office/drawing/2014/main" id="{C16311A8-5A92-4BBE-92AF-3B0B73CEDC3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1" name="Meer informatie">
              <a:extLst>
                <a:ext uri="{FF2B5EF4-FFF2-40B4-BE49-F238E27FC236}">
                  <a16:creationId xmlns:a16="http://schemas.microsoft.com/office/drawing/2014/main" id="{AAB8EEEB-3B32-4F95-A5CF-288089D1D336}"/>
                </a:ext>
              </a:extLst>
            </p:cNvPr>
            <p:cNvGrpSpPr/>
            <p:nvPr userDrawn="1"/>
          </p:nvGrpSpPr>
          <p:grpSpPr>
            <a:xfrm>
              <a:off x="12396764" y="4151020"/>
              <a:ext cx="3178515" cy="783273"/>
              <a:chOff x="-3741486" y="3386444"/>
              <a:chExt cx="3178515" cy="783273"/>
            </a:xfrm>
          </p:grpSpPr>
          <p:sp>
            <p:nvSpPr>
              <p:cNvPr id="34" name="Freeform 101">
                <a:extLst>
                  <a:ext uri="{FF2B5EF4-FFF2-40B4-BE49-F238E27FC236}">
                    <a16:creationId xmlns:a16="http://schemas.microsoft.com/office/drawing/2014/main" id="{38D62A77-18CB-48DE-85ED-63AE4F5E7102}"/>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F38D622C-6AD3-4ADF-90D9-D95634FEA620}"/>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36" name="Rechte verbindingslijn 35">
                <a:extLst>
                  <a:ext uri="{FF2B5EF4-FFF2-40B4-BE49-F238E27FC236}">
                    <a16:creationId xmlns:a16="http://schemas.microsoft.com/office/drawing/2014/main" id="{5BDF2372-6825-4F7E-88BF-044104490856}"/>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2" name="Rechthoek 11">
              <a:extLst>
                <a:ext uri="{FF2B5EF4-FFF2-40B4-BE49-F238E27FC236}">
                  <a16:creationId xmlns:a16="http://schemas.microsoft.com/office/drawing/2014/main" id="{08FEBC49-106E-4E08-B0A6-E4E804C996FE}"/>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sp>
          <p:nvSpPr>
            <p:cNvPr id="13" name="Ovaal 12">
              <a:extLst>
                <a:ext uri="{FF2B5EF4-FFF2-40B4-BE49-F238E27FC236}">
                  <a16:creationId xmlns:a16="http://schemas.microsoft.com/office/drawing/2014/main" id="{CDF2793F-4105-4F8A-99BF-3E6295B3DF7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4" name="Rechte verbindingslijn 13">
              <a:extLst>
                <a:ext uri="{FF2B5EF4-FFF2-40B4-BE49-F238E27FC236}">
                  <a16:creationId xmlns:a16="http://schemas.microsoft.com/office/drawing/2014/main" id="{F64888AE-B626-4DA4-8695-1FC458D9A81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 name="Rechte verbindingslijn 14">
              <a:extLst>
                <a:ext uri="{FF2B5EF4-FFF2-40B4-BE49-F238E27FC236}">
                  <a16:creationId xmlns:a16="http://schemas.microsoft.com/office/drawing/2014/main" id="{A218BE6A-3E07-48F2-BE37-45E5C6760D7A}"/>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6" name="Rechthoek 15">
              <a:extLst>
                <a:ext uri="{FF2B5EF4-FFF2-40B4-BE49-F238E27FC236}">
                  <a16:creationId xmlns:a16="http://schemas.microsoft.com/office/drawing/2014/main" id="{FE51C59A-2167-43BC-9457-57FAFEC851B9}"/>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 name="Rechte verbindingslijn 16">
              <a:extLst>
                <a:ext uri="{FF2B5EF4-FFF2-40B4-BE49-F238E27FC236}">
                  <a16:creationId xmlns:a16="http://schemas.microsoft.com/office/drawing/2014/main" id="{64F6AF30-6305-4FA4-B413-4525ED4D627D}"/>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8" name="Ovaal 17">
              <a:extLst>
                <a:ext uri="{FF2B5EF4-FFF2-40B4-BE49-F238E27FC236}">
                  <a16:creationId xmlns:a16="http://schemas.microsoft.com/office/drawing/2014/main" id="{7B753F06-C3A6-4EF1-8B6A-C17D82B54322}"/>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9" name="Rechthoek 18">
              <a:extLst>
                <a:ext uri="{FF2B5EF4-FFF2-40B4-BE49-F238E27FC236}">
                  <a16:creationId xmlns:a16="http://schemas.microsoft.com/office/drawing/2014/main" id="{C1D37769-315A-420D-B75E-E457235F7C79}"/>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20" name="Groep 19">
              <a:extLst>
                <a:ext uri="{FF2B5EF4-FFF2-40B4-BE49-F238E27FC236}">
                  <a16:creationId xmlns:a16="http://schemas.microsoft.com/office/drawing/2014/main" id="{78A40BB4-43E0-4AB1-8247-AD90236BF582}"/>
                </a:ext>
              </a:extLst>
            </p:cNvPr>
            <p:cNvGrpSpPr/>
            <p:nvPr userDrawn="1"/>
          </p:nvGrpSpPr>
          <p:grpSpPr>
            <a:xfrm>
              <a:off x="12757282" y="1291752"/>
              <a:ext cx="294789" cy="318834"/>
              <a:chOff x="14466489" y="1001522"/>
              <a:chExt cx="290627" cy="314333"/>
            </a:xfrm>
          </p:grpSpPr>
          <p:sp>
            <p:nvSpPr>
              <p:cNvPr id="28" name="Rechthoek 27">
                <a:extLst>
                  <a:ext uri="{FF2B5EF4-FFF2-40B4-BE49-F238E27FC236}">
                    <a16:creationId xmlns:a16="http://schemas.microsoft.com/office/drawing/2014/main" id="{F3AE8FC8-141B-48FF-8EF0-9D63B03C2D8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Ovaal 28">
                <a:extLst>
                  <a:ext uri="{FF2B5EF4-FFF2-40B4-BE49-F238E27FC236}">
                    <a16:creationId xmlns:a16="http://schemas.microsoft.com/office/drawing/2014/main" id="{69CBEFED-33E1-4AFE-86FC-6DF3573F551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30" name="Vrije vorm: vorm 29">
                <a:extLst>
                  <a:ext uri="{FF2B5EF4-FFF2-40B4-BE49-F238E27FC236}">
                    <a16:creationId xmlns:a16="http://schemas.microsoft.com/office/drawing/2014/main" id="{BA3BEB4C-5F84-4BDA-B9A7-ECFF71C57F8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31" name="Rechthoek: afgeronde hoeken 30">
                <a:extLst>
                  <a:ext uri="{FF2B5EF4-FFF2-40B4-BE49-F238E27FC236}">
                    <a16:creationId xmlns:a16="http://schemas.microsoft.com/office/drawing/2014/main" id="{DA08B234-F1BF-44D4-B1D0-3EA9F8ECB08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2" name="Rechte verbindingslijn 31">
                <a:extLst>
                  <a:ext uri="{FF2B5EF4-FFF2-40B4-BE49-F238E27FC236}">
                    <a16:creationId xmlns:a16="http://schemas.microsoft.com/office/drawing/2014/main" id="{23C52ADF-361E-41E3-BE0C-642E54F1A2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Rechte verbindingslijn 32">
                <a:extLst>
                  <a:ext uri="{FF2B5EF4-FFF2-40B4-BE49-F238E27FC236}">
                    <a16:creationId xmlns:a16="http://schemas.microsoft.com/office/drawing/2014/main" id="{B976EEAE-7E00-4B59-9397-75143CB8D93D}"/>
                  </a:ext>
                </a:extLst>
              </p:cNvPr>
              <p:cNvCxnSpPr>
                <a:cxnSpLocks/>
                <a:stCxn id="3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1" name="Ovaal 20">
              <a:extLst>
                <a:ext uri="{FF2B5EF4-FFF2-40B4-BE49-F238E27FC236}">
                  <a16:creationId xmlns:a16="http://schemas.microsoft.com/office/drawing/2014/main" id="{5DC7C133-FF47-429F-ADCE-E28AF83BD527}"/>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0A0FA6EF-1710-488B-85AB-7DAFD54EB548}"/>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97042308-9E60-46BA-8F2A-DF55D4E68527}"/>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24" name="Groep 23">
              <a:extLst>
                <a:ext uri="{FF2B5EF4-FFF2-40B4-BE49-F238E27FC236}">
                  <a16:creationId xmlns:a16="http://schemas.microsoft.com/office/drawing/2014/main" id="{CE3105CD-6B4E-48A0-885E-D456B3A2D0BC}"/>
                </a:ext>
              </a:extLst>
            </p:cNvPr>
            <p:cNvGrpSpPr/>
            <p:nvPr userDrawn="1"/>
          </p:nvGrpSpPr>
          <p:grpSpPr>
            <a:xfrm>
              <a:off x="12757282" y="2296644"/>
              <a:ext cx="825500" cy="209550"/>
              <a:chOff x="13504624" y="2444818"/>
              <a:chExt cx="825500" cy="209550"/>
            </a:xfrm>
          </p:grpSpPr>
          <p:sp>
            <p:nvSpPr>
              <p:cNvPr id="25" name="Rechthoek 24">
                <a:extLst>
                  <a:ext uri="{FF2B5EF4-FFF2-40B4-BE49-F238E27FC236}">
                    <a16:creationId xmlns:a16="http://schemas.microsoft.com/office/drawing/2014/main" id="{1D594764-0E2B-4928-BBBC-00D2B2A053A0}"/>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26" name="Rechte verbindingslijn 25">
                <a:extLst>
                  <a:ext uri="{FF2B5EF4-FFF2-40B4-BE49-F238E27FC236}">
                    <a16:creationId xmlns:a16="http://schemas.microsoft.com/office/drawing/2014/main" id="{BDD584E0-16E8-4E6D-A6C7-146139C95D92}"/>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27" name="Gelijkbenige driehoek 26">
                <a:extLst>
                  <a:ext uri="{FF2B5EF4-FFF2-40B4-BE49-F238E27FC236}">
                    <a16:creationId xmlns:a16="http://schemas.microsoft.com/office/drawing/2014/main" id="{0A280435-9A49-49D9-90D6-7434805A16C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51" name="Tijdelijke aanduiding voor tekst 27">
            <a:extLst>
              <a:ext uri="{FF2B5EF4-FFF2-40B4-BE49-F238E27FC236}">
                <a16:creationId xmlns:a16="http://schemas.microsoft.com/office/drawing/2014/main" id="{07D4971E-CC44-4BDE-AB60-16EED88BFE41}"/>
              </a:ext>
            </a:extLst>
          </p:cNvPr>
          <p:cNvSpPr>
            <a:spLocks noGrp="1"/>
          </p:cNvSpPr>
          <p:nvPr>
            <p:ph type="body" sz="quarter" idx="13"/>
          </p:nvPr>
        </p:nvSpPr>
        <p:spPr>
          <a:xfrm>
            <a:off x="457630" y="-9330"/>
            <a:ext cx="5544045" cy="1314904"/>
          </a:xfrm>
          <a:prstGeom prst="parallelogram">
            <a:avLst>
              <a:gd name="adj" fmla="val 18078"/>
            </a:avLst>
          </a:pr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sp>
        <p:nvSpPr>
          <p:cNvPr id="55" name="Tijdelijke aanduiding voor tekst 54">
            <a:extLst>
              <a:ext uri="{FF2B5EF4-FFF2-40B4-BE49-F238E27FC236}">
                <a16:creationId xmlns:a16="http://schemas.microsoft.com/office/drawing/2014/main" id="{860EC4FA-363E-405A-94DA-69A4EF52B700}"/>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56" name="Titel 1">
            <a:extLst>
              <a:ext uri="{FF2B5EF4-FFF2-40B4-BE49-F238E27FC236}">
                <a16:creationId xmlns:a16="http://schemas.microsoft.com/office/drawing/2014/main" id="{B3A0472B-4B72-4E28-ABF5-88F41F389D55}"/>
              </a:ext>
            </a:extLst>
          </p:cNvPr>
          <p:cNvSpPr>
            <a:spLocks noGrp="1"/>
          </p:cNvSpPr>
          <p:nvPr>
            <p:ph type="title" hasCustomPrompt="1"/>
          </p:nvPr>
        </p:nvSpPr>
        <p:spPr>
          <a:xfrm>
            <a:off x="793750" y="707704"/>
            <a:ext cx="4806949" cy="661508"/>
          </a:xfrm>
        </p:spPr>
        <p:txBody>
          <a:bodyPr/>
          <a:lstStyle>
            <a:lvl1pPr>
              <a:defRPr/>
            </a:lvl1pPr>
          </a:lstStyle>
          <a:p>
            <a:r>
              <a:rPr lang="nl-NL" noProof="0"/>
              <a:t>Plaats hier je titel</a:t>
            </a:r>
            <a:endParaRPr lang="nl-NL"/>
          </a:p>
        </p:txBody>
      </p:sp>
      <p:grpSp>
        <p:nvGrpSpPr>
          <p:cNvPr id="53" name="Instructie">
            <a:extLst>
              <a:ext uri="{FF2B5EF4-FFF2-40B4-BE49-F238E27FC236}">
                <a16:creationId xmlns:a16="http://schemas.microsoft.com/office/drawing/2014/main" id="{5E99685C-6713-4930-8A6B-26C936DF92DE}"/>
              </a:ext>
            </a:extLst>
          </p:cNvPr>
          <p:cNvGrpSpPr/>
          <p:nvPr userDrawn="1"/>
        </p:nvGrpSpPr>
        <p:grpSpPr>
          <a:xfrm>
            <a:off x="-3437547" y="1434"/>
            <a:ext cx="3201327" cy="4549205"/>
            <a:chOff x="-3437547" y="1434"/>
            <a:chExt cx="3201327" cy="4549205"/>
          </a:xfrm>
        </p:grpSpPr>
        <p:cxnSp>
          <p:nvCxnSpPr>
            <p:cNvPr id="54" name="Rechte verbindingslijn 53">
              <a:extLst>
                <a:ext uri="{FF2B5EF4-FFF2-40B4-BE49-F238E27FC236}">
                  <a16:creationId xmlns:a16="http://schemas.microsoft.com/office/drawing/2014/main" id="{DFE01B29-D832-4FF6-9379-3B65A5AB8069}"/>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58" name="Rechthoek 57">
              <a:extLst>
                <a:ext uri="{FF2B5EF4-FFF2-40B4-BE49-F238E27FC236}">
                  <a16:creationId xmlns:a16="http://schemas.microsoft.com/office/drawing/2014/main" id="{16F09964-A20F-4711-A063-7E5F478BED20}"/>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59" name="Meer informatie">
              <a:extLst>
                <a:ext uri="{FF2B5EF4-FFF2-40B4-BE49-F238E27FC236}">
                  <a16:creationId xmlns:a16="http://schemas.microsoft.com/office/drawing/2014/main" id="{5CF97065-E3B0-4F9F-8633-137916987A84}"/>
                </a:ext>
              </a:extLst>
            </p:cNvPr>
            <p:cNvGrpSpPr/>
            <p:nvPr userDrawn="1"/>
          </p:nvGrpSpPr>
          <p:grpSpPr>
            <a:xfrm>
              <a:off x="-3421298" y="3754977"/>
              <a:ext cx="3178515" cy="795662"/>
              <a:chOff x="-3741486" y="1935764"/>
              <a:chExt cx="3178515" cy="795662"/>
            </a:xfrm>
          </p:grpSpPr>
          <p:sp>
            <p:nvSpPr>
              <p:cNvPr id="126" name="Freeform 101">
                <a:extLst>
                  <a:ext uri="{FF2B5EF4-FFF2-40B4-BE49-F238E27FC236}">
                    <a16:creationId xmlns:a16="http://schemas.microsoft.com/office/drawing/2014/main" id="{9958C07D-96CB-45A1-9F7D-552969F84084}"/>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27" name="Rechthoek 126">
                <a:extLst>
                  <a:ext uri="{FF2B5EF4-FFF2-40B4-BE49-F238E27FC236}">
                    <a16:creationId xmlns:a16="http://schemas.microsoft.com/office/drawing/2014/main" id="{25833F23-91C0-4D65-B3CA-483C387F7F74}"/>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28" name="Rechte verbindingslijn 127">
                <a:extLst>
                  <a:ext uri="{FF2B5EF4-FFF2-40B4-BE49-F238E27FC236}">
                    <a16:creationId xmlns:a16="http://schemas.microsoft.com/office/drawing/2014/main" id="{03FB2706-CE5D-43E9-88D4-95DFB1AD2186}"/>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60" name="Rechthoek 59">
              <a:extLst>
                <a:ext uri="{FF2B5EF4-FFF2-40B4-BE49-F238E27FC236}">
                  <a16:creationId xmlns:a16="http://schemas.microsoft.com/office/drawing/2014/main" id="{F7817509-55C5-498D-9B03-C78EBFA52B9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61" name="Ovaal 60">
              <a:extLst>
                <a:ext uri="{FF2B5EF4-FFF2-40B4-BE49-F238E27FC236}">
                  <a16:creationId xmlns:a16="http://schemas.microsoft.com/office/drawing/2014/main" id="{09D04B81-17F5-457E-BBA0-12D73C217224}"/>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62" name="Rechte verbindingslijn 61">
              <a:extLst>
                <a:ext uri="{FF2B5EF4-FFF2-40B4-BE49-F238E27FC236}">
                  <a16:creationId xmlns:a16="http://schemas.microsoft.com/office/drawing/2014/main" id="{2B8C7163-491D-4115-A34C-95332683B9F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63" name="Groep 62">
              <a:extLst>
                <a:ext uri="{FF2B5EF4-FFF2-40B4-BE49-F238E27FC236}">
                  <a16:creationId xmlns:a16="http://schemas.microsoft.com/office/drawing/2014/main" id="{4C1E6C21-7ED7-4ED0-AEBF-32A558E5C0BF}"/>
                </a:ext>
              </a:extLst>
            </p:cNvPr>
            <p:cNvGrpSpPr/>
            <p:nvPr userDrawn="1"/>
          </p:nvGrpSpPr>
          <p:grpSpPr>
            <a:xfrm>
              <a:off x="-3437547" y="349413"/>
              <a:ext cx="2933825" cy="558875"/>
              <a:chOff x="-3419346" y="368233"/>
              <a:chExt cx="3904920" cy="743862"/>
            </a:xfrm>
          </p:grpSpPr>
          <p:sp>
            <p:nvSpPr>
              <p:cNvPr id="74" name="Rechthoek 73">
                <a:extLst>
                  <a:ext uri="{FF2B5EF4-FFF2-40B4-BE49-F238E27FC236}">
                    <a16:creationId xmlns:a16="http://schemas.microsoft.com/office/drawing/2014/main" id="{DEF8907C-2DC7-40A0-BBC0-9C29198F0DE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75" name="Rechte verbindingslijn 74">
                <a:extLst>
                  <a:ext uri="{FF2B5EF4-FFF2-40B4-BE49-F238E27FC236}">
                    <a16:creationId xmlns:a16="http://schemas.microsoft.com/office/drawing/2014/main" id="{3096BFFC-3266-47F7-A5AD-D578DFC311F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4B190A58-B5DD-44A8-9C29-B9E032457D0D}"/>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Rechthoek 76">
                <a:extLst>
                  <a:ext uri="{FF2B5EF4-FFF2-40B4-BE49-F238E27FC236}">
                    <a16:creationId xmlns:a16="http://schemas.microsoft.com/office/drawing/2014/main" id="{00EAEE25-CBA9-4D54-A9C5-B98258F091F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78" name="Groep 77">
                <a:extLst>
                  <a:ext uri="{FF2B5EF4-FFF2-40B4-BE49-F238E27FC236}">
                    <a16:creationId xmlns:a16="http://schemas.microsoft.com/office/drawing/2014/main" id="{FBE739C7-01E4-4D95-AF10-6B5D8085D5F9}"/>
                  </a:ext>
                </a:extLst>
              </p:cNvPr>
              <p:cNvGrpSpPr/>
              <p:nvPr userDrawn="1"/>
            </p:nvGrpSpPr>
            <p:grpSpPr>
              <a:xfrm>
                <a:off x="-3002834" y="720303"/>
                <a:ext cx="182598" cy="143759"/>
                <a:chOff x="-3310843" y="700986"/>
                <a:chExt cx="182598" cy="143759"/>
              </a:xfrm>
            </p:grpSpPr>
            <p:grpSp>
              <p:nvGrpSpPr>
                <p:cNvPr id="117" name="Groep 116">
                  <a:extLst>
                    <a:ext uri="{FF2B5EF4-FFF2-40B4-BE49-F238E27FC236}">
                      <a16:creationId xmlns:a16="http://schemas.microsoft.com/office/drawing/2014/main" id="{4FF4932D-8809-480A-A5C6-58A2395674FD}"/>
                    </a:ext>
                  </a:extLst>
                </p:cNvPr>
                <p:cNvGrpSpPr/>
                <p:nvPr userDrawn="1"/>
              </p:nvGrpSpPr>
              <p:grpSpPr>
                <a:xfrm>
                  <a:off x="-3310843" y="700986"/>
                  <a:ext cx="182598" cy="143759"/>
                  <a:chOff x="-3310843" y="700986"/>
                  <a:chExt cx="182598" cy="143759"/>
                </a:xfrm>
              </p:grpSpPr>
              <p:cxnSp>
                <p:nvCxnSpPr>
                  <p:cNvPr id="121" name="Rechte verbindingslijn 120">
                    <a:extLst>
                      <a:ext uri="{FF2B5EF4-FFF2-40B4-BE49-F238E27FC236}">
                        <a16:creationId xmlns:a16="http://schemas.microsoft.com/office/drawing/2014/main" id="{AF351A8F-D084-4C3E-B6DA-6127102E705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22" name="Rechte verbindingslijn 121">
                    <a:extLst>
                      <a:ext uri="{FF2B5EF4-FFF2-40B4-BE49-F238E27FC236}">
                        <a16:creationId xmlns:a16="http://schemas.microsoft.com/office/drawing/2014/main" id="{12007E71-C5DE-444D-8181-37159334A1D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23" name="Rechte verbindingslijn 122">
                    <a:extLst>
                      <a:ext uri="{FF2B5EF4-FFF2-40B4-BE49-F238E27FC236}">
                        <a16:creationId xmlns:a16="http://schemas.microsoft.com/office/drawing/2014/main" id="{173B4E26-9516-4E27-AF53-987DB0F5451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24" name="Rechte verbindingslijn 123">
                    <a:extLst>
                      <a:ext uri="{FF2B5EF4-FFF2-40B4-BE49-F238E27FC236}">
                        <a16:creationId xmlns:a16="http://schemas.microsoft.com/office/drawing/2014/main" id="{39B0B651-C105-484F-9D0B-5E86846DB47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25" name="Rechte verbindingslijn 124">
                    <a:extLst>
                      <a:ext uri="{FF2B5EF4-FFF2-40B4-BE49-F238E27FC236}">
                        <a16:creationId xmlns:a16="http://schemas.microsoft.com/office/drawing/2014/main" id="{F9355F06-10F6-4B10-8293-39E26504E15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18" name="Groep 117">
                  <a:extLst>
                    <a:ext uri="{FF2B5EF4-FFF2-40B4-BE49-F238E27FC236}">
                      <a16:creationId xmlns:a16="http://schemas.microsoft.com/office/drawing/2014/main" id="{45F5E7ED-4704-4C93-909C-6EC1A26DE4D4}"/>
                    </a:ext>
                  </a:extLst>
                </p:cNvPr>
                <p:cNvGrpSpPr/>
                <p:nvPr userDrawn="1"/>
              </p:nvGrpSpPr>
              <p:grpSpPr>
                <a:xfrm flipH="1">
                  <a:off x="-3310774" y="735854"/>
                  <a:ext cx="88801" cy="72568"/>
                  <a:chOff x="-2091059" y="1395403"/>
                  <a:chExt cx="157316" cy="128558"/>
                </a:xfrm>
              </p:grpSpPr>
              <p:sp>
                <p:nvSpPr>
                  <p:cNvPr id="119" name="Rechthoek 118">
                    <a:extLst>
                      <a:ext uri="{FF2B5EF4-FFF2-40B4-BE49-F238E27FC236}">
                        <a16:creationId xmlns:a16="http://schemas.microsoft.com/office/drawing/2014/main" id="{27AE5FEB-5428-4123-8BB2-6DD134C5121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0" name="Pijl: punthaak 119">
                    <a:extLst>
                      <a:ext uri="{FF2B5EF4-FFF2-40B4-BE49-F238E27FC236}">
                        <a16:creationId xmlns:a16="http://schemas.microsoft.com/office/drawing/2014/main" id="{EF239491-7FFE-4D37-85A8-DD6130A98CB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79" name="Groep 78">
                <a:extLst>
                  <a:ext uri="{FF2B5EF4-FFF2-40B4-BE49-F238E27FC236}">
                    <a16:creationId xmlns:a16="http://schemas.microsoft.com/office/drawing/2014/main" id="{CB22BEA0-291F-4EAD-A78E-65B24045F1B4}"/>
                  </a:ext>
                </a:extLst>
              </p:cNvPr>
              <p:cNvGrpSpPr/>
              <p:nvPr userDrawn="1"/>
            </p:nvGrpSpPr>
            <p:grpSpPr>
              <a:xfrm>
                <a:off x="-3326107" y="720303"/>
                <a:ext cx="182598" cy="143759"/>
                <a:chOff x="-3634116" y="700986"/>
                <a:chExt cx="182598" cy="143759"/>
              </a:xfrm>
            </p:grpSpPr>
            <p:grpSp>
              <p:nvGrpSpPr>
                <p:cNvPr id="108" name="Groep 107">
                  <a:extLst>
                    <a:ext uri="{FF2B5EF4-FFF2-40B4-BE49-F238E27FC236}">
                      <a16:creationId xmlns:a16="http://schemas.microsoft.com/office/drawing/2014/main" id="{CBD2B37D-3243-4DA8-A8C6-9A68A81A156F}"/>
                    </a:ext>
                  </a:extLst>
                </p:cNvPr>
                <p:cNvGrpSpPr/>
                <p:nvPr userDrawn="1"/>
              </p:nvGrpSpPr>
              <p:grpSpPr>
                <a:xfrm>
                  <a:off x="-3634116" y="700986"/>
                  <a:ext cx="182598" cy="143759"/>
                  <a:chOff x="-3634116" y="700986"/>
                  <a:chExt cx="182598" cy="143759"/>
                </a:xfrm>
              </p:grpSpPr>
              <p:cxnSp>
                <p:nvCxnSpPr>
                  <p:cNvPr id="112" name="Rechte verbindingslijn 111">
                    <a:extLst>
                      <a:ext uri="{FF2B5EF4-FFF2-40B4-BE49-F238E27FC236}">
                        <a16:creationId xmlns:a16="http://schemas.microsoft.com/office/drawing/2014/main" id="{6DC8295D-D195-4E27-BBD8-8BC5BAD9CE3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13" name="Rechte verbindingslijn 112">
                    <a:extLst>
                      <a:ext uri="{FF2B5EF4-FFF2-40B4-BE49-F238E27FC236}">
                        <a16:creationId xmlns:a16="http://schemas.microsoft.com/office/drawing/2014/main" id="{61D4F205-4E69-41CF-99C5-C261E6D50D10}"/>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14" name="Rechte verbindingslijn 113">
                    <a:extLst>
                      <a:ext uri="{FF2B5EF4-FFF2-40B4-BE49-F238E27FC236}">
                        <a16:creationId xmlns:a16="http://schemas.microsoft.com/office/drawing/2014/main" id="{AFB25A9C-985C-4CCB-BD63-F0C192BE210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15" name="Rechte verbindingslijn 114">
                    <a:extLst>
                      <a:ext uri="{FF2B5EF4-FFF2-40B4-BE49-F238E27FC236}">
                        <a16:creationId xmlns:a16="http://schemas.microsoft.com/office/drawing/2014/main" id="{F472765B-2094-4661-9F47-4526BB6AF23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A5F30580-4D3D-47A8-AB9D-36E29586558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09" name="Groep 108">
                  <a:extLst>
                    <a:ext uri="{FF2B5EF4-FFF2-40B4-BE49-F238E27FC236}">
                      <a16:creationId xmlns:a16="http://schemas.microsoft.com/office/drawing/2014/main" id="{F5190CE8-7D30-43E5-AACD-50705FC6C863}"/>
                    </a:ext>
                  </a:extLst>
                </p:cNvPr>
                <p:cNvGrpSpPr/>
                <p:nvPr userDrawn="1"/>
              </p:nvGrpSpPr>
              <p:grpSpPr>
                <a:xfrm>
                  <a:off x="-3634047" y="735854"/>
                  <a:ext cx="88801" cy="72568"/>
                  <a:chOff x="-2091059" y="1395403"/>
                  <a:chExt cx="157316" cy="128558"/>
                </a:xfrm>
              </p:grpSpPr>
              <p:sp>
                <p:nvSpPr>
                  <p:cNvPr id="110" name="Rechthoek 109">
                    <a:extLst>
                      <a:ext uri="{FF2B5EF4-FFF2-40B4-BE49-F238E27FC236}">
                        <a16:creationId xmlns:a16="http://schemas.microsoft.com/office/drawing/2014/main" id="{F47E2B6D-9C7D-475E-8651-EEE43221207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1" name="Pijl: punthaak 110">
                    <a:extLst>
                      <a:ext uri="{FF2B5EF4-FFF2-40B4-BE49-F238E27FC236}">
                        <a16:creationId xmlns:a16="http://schemas.microsoft.com/office/drawing/2014/main" id="{85216B65-02FE-436C-B69B-1210832B1F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80" name="Rechte verbindingslijn 79">
                <a:extLst>
                  <a:ext uri="{FF2B5EF4-FFF2-40B4-BE49-F238E27FC236}">
                    <a16:creationId xmlns:a16="http://schemas.microsoft.com/office/drawing/2014/main" id="{F5557906-59F0-41E7-BF9E-056F8972A67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81" name="Rechte verbindingslijn 80">
                <a:extLst>
                  <a:ext uri="{FF2B5EF4-FFF2-40B4-BE49-F238E27FC236}">
                    <a16:creationId xmlns:a16="http://schemas.microsoft.com/office/drawing/2014/main" id="{7CE7D5DA-75B2-4388-8078-3F9B98FC7DF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82" name="Groep 81">
                <a:extLst>
                  <a:ext uri="{FF2B5EF4-FFF2-40B4-BE49-F238E27FC236}">
                    <a16:creationId xmlns:a16="http://schemas.microsoft.com/office/drawing/2014/main" id="{6461CD47-E7B6-412A-A36C-3F992D902E7B}"/>
                  </a:ext>
                </a:extLst>
              </p:cNvPr>
              <p:cNvGrpSpPr/>
              <p:nvPr userDrawn="1"/>
            </p:nvGrpSpPr>
            <p:grpSpPr>
              <a:xfrm>
                <a:off x="-2425037" y="370226"/>
                <a:ext cx="357690" cy="330595"/>
                <a:chOff x="-2721817" y="347336"/>
                <a:chExt cx="432805" cy="400021"/>
              </a:xfrm>
            </p:grpSpPr>
            <p:sp>
              <p:nvSpPr>
                <p:cNvPr id="97" name="Rechthoek 96">
                  <a:extLst>
                    <a:ext uri="{FF2B5EF4-FFF2-40B4-BE49-F238E27FC236}">
                      <a16:creationId xmlns:a16="http://schemas.microsoft.com/office/drawing/2014/main" id="{4089269C-F896-4C90-91F7-98DE8B89668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98" name="Groep 97">
                  <a:extLst>
                    <a:ext uri="{FF2B5EF4-FFF2-40B4-BE49-F238E27FC236}">
                      <a16:creationId xmlns:a16="http://schemas.microsoft.com/office/drawing/2014/main" id="{A0DCE473-4299-4FC4-AE77-EB412E1B7102}"/>
                    </a:ext>
                  </a:extLst>
                </p:cNvPr>
                <p:cNvGrpSpPr/>
                <p:nvPr userDrawn="1"/>
              </p:nvGrpSpPr>
              <p:grpSpPr>
                <a:xfrm>
                  <a:off x="-2652453" y="431583"/>
                  <a:ext cx="294076" cy="231526"/>
                  <a:chOff x="-3634116" y="700986"/>
                  <a:chExt cx="182598" cy="143759"/>
                </a:xfrm>
              </p:grpSpPr>
              <p:grpSp>
                <p:nvGrpSpPr>
                  <p:cNvPr id="99" name="Groep 98">
                    <a:extLst>
                      <a:ext uri="{FF2B5EF4-FFF2-40B4-BE49-F238E27FC236}">
                        <a16:creationId xmlns:a16="http://schemas.microsoft.com/office/drawing/2014/main" id="{9B0E8D32-8A87-4EBA-89B4-4040CCEC30D6}"/>
                      </a:ext>
                    </a:extLst>
                  </p:cNvPr>
                  <p:cNvGrpSpPr/>
                  <p:nvPr userDrawn="1"/>
                </p:nvGrpSpPr>
                <p:grpSpPr>
                  <a:xfrm>
                    <a:off x="-3634116" y="700986"/>
                    <a:ext cx="182598" cy="143759"/>
                    <a:chOff x="-3634116" y="700986"/>
                    <a:chExt cx="182598" cy="143759"/>
                  </a:xfrm>
                </p:grpSpPr>
                <p:cxnSp>
                  <p:nvCxnSpPr>
                    <p:cNvPr id="103" name="Rechte verbindingslijn 102">
                      <a:extLst>
                        <a:ext uri="{FF2B5EF4-FFF2-40B4-BE49-F238E27FC236}">
                          <a16:creationId xmlns:a16="http://schemas.microsoft.com/office/drawing/2014/main" id="{2DF7E668-C021-4801-92BF-E0B47E9EB8D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DCF1C919-2796-45E3-8986-4CA621899F1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05" name="Rechte verbindingslijn 104">
                      <a:extLst>
                        <a:ext uri="{FF2B5EF4-FFF2-40B4-BE49-F238E27FC236}">
                          <a16:creationId xmlns:a16="http://schemas.microsoft.com/office/drawing/2014/main" id="{643BA665-CBE6-42A7-8DB6-39CE823B1DB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06" name="Rechte verbindingslijn 105">
                      <a:extLst>
                        <a:ext uri="{FF2B5EF4-FFF2-40B4-BE49-F238E27FC236}">
                          <a16:creationId xmlns:a16="http://schemas.microsoft.com/office/drawing/2014/main" id="{BE205E5E-F8BC-4AB9-95FD-051FEE8F679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4AE27253-0163-49AC-8960-AA424B56441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00" name="Groep 99">
                    <a:extLst>
                      <a:ext uri="{FF2B5EF4-FFF2-40B4-BE49-F238E27FC236}">
                        <a16:creationId xmlns:a16="http://schemas.microsoft.com/office/drawing/2014/main" id="{FC81C631-39F6-43E9-8279-CFDF72F6126F}"/>
                      </a:ext>
                    </a:extLst>
                  </p:cNvPr>
                  <p:cNvGrpSpPr/>
                  <p:nvPr userDrawn="1"/>
                </p:nvGrpSpPr>
                <p:grpSpPr>
                  <a:xfrm>
                    <a:off x="-3634047" y="735854"/>
                    <a:ext cx="88801" cy="72568"/>
                    <a:chOff x="-2091059" y="1395403"/>
                    <a:chExt cx="157316" cy="128558"/>
                  </a:xfrm>
                </p:grpSpPr>
                <p:sp>
                  <p:nvSpPr>
                    <p:cNvPr id="101" name="Rechthoek 100">
                      <a:extLst>
                        <a:ext uri="{FF2B5EF4-FFF2-40B4-BE49-F238E27FC236}">
                          <a16:creationId xmlns:a16="http://schemas.microsoft.com/office/drawing/2014/main" id="{97905028-2F21-420B-BD3D-15D2304CB09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2" name="Pijl: punthaak 101">
                      <a:extLst>
                        <a:ext uri="{FF2B5EF4-FFF2-40B4-BE49-F238E27FC236}">
                          <a16:creationId xmlns:a16="http://schemas.microsoft.com/office/drawing/2014/main" id="{45472F8D-EFE8-429B-A3CE-CA12B2F847E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83" name="Groep 82">
                <a:extLst>
                  <a:ext uri="{FF2B5EF4-FFF2-40B4-BE49-F238E27FC236}">
                    <a16:creationId xmlns:a16="http://schemas.microsoft.com/office/drawing/2014/main" id="{1480529E-8ABD-4E57-8559-D11EFA7053B1}"/>
                  </a:ext>
                </a:extLst>
              </p:cNvPr>
              <p:cNvGrpSpPr/>
              <p:nvPr userDrawn="1"/>
            </p:nvGrpSpPr>
            <p:grpSpPr>
              <a:xfrm>
                <a:off x="-2425037" y="781500"/>
                <a:ext cx="357690" cy="330595"/>
                <a:chOff x="-2721817" y="782525"/>
                <a:chExt cx="432805" cy="400021"/>
              </a:xfrm>
            </p:grpSpPr>
            <p:sp>
              <p:nvSpPr>
                <p:cNvPr id="86" name="Rechthoek 85">
                  <a:extLst>
                    <a:ext uri="{FF2B5EF4-FFF2-40B4-BE49-F238E27FC236}">
                      <a16:creationId xmlns:a16="http://schemas.microsoft.com/office/drawing/2014/main" id="{33686A73-BFB8-4326-82D3-EBA39E82128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87" name="Groep 86">
                  <a:extLst>
                    <a:ext uri="{FF2B5EF4-FFF2-40B4-BE49-F238E27FC236}">
                      <a16:creationId xmlns:a16="http://schemas.microsoft.com/office/drawing/2014/main" id="{2027B846-4E11-4255-83EA-6830969E5C96}"/>
                    </a:ext>
                  </a:extLst>
                </p:cNvPr>
                <p:cNvGrpSpPr/>
                <p:nvPr userDrawn="1"/>
              </p:nvGrpSpPr>
              <p:grpSpPr>
                <a:xfrm>
                  <a:off x="-2652453" y="866772"/>
                  <a:ext cx="294076" cy="231526"/>
                  <a:chOff x="-3310843" y="700986"/>
                  <a:chExt cx="182598" cy="143759"/>
                </a:xfrm>
              </p:grpSpPr>
              <p:grpSp>
                <p:nvGrpSpPr>
                  <p:cNvPr id="88" name="Groep 87">
                    <a:extLst>
                      <a:ext uri="{FF2B5EF4-FFF2-40B4-BE49-F238E27FC236}">
                        <a16:creationId xmlns:a16="http://schemas.microsoft.com/office/drawing/2014/main" id="{62DA6FEA-CF27-4D2E-B465-3BD6266A9189}"/>
                      </a:ext>
                    </a:extLst>
                  </p:cNvPr>
                  <p:cNvGrpSpPr/>
                  <p:nvPr userDrawn="1"/>
                </p:nvGrpSpPr>
                <p:grpSpPr>
                  <a:xfrm>
                    <a:off x="-3310843" y="700986"/>
                    <a:ext cx="182598" cy="143759"/>
                    <a:chOff x="-3310843" y="700986"/>
                    <a:chExt cx="182598" cy="143759"/>
                  </a:xfrm>
                </p:grpSpPr>
                <p:cxnSp>
                  <p:nvCxnSpPr>
                    <p:cNvPr id="92" name="Rechte verbindingslijn 91">
                      <a:extLst>
                        <a:ext uri="{FF2B5EF4-FFF2-40B4-BE49-F238E27FC236}">
                          <a16:creationId xmlns:a16="http://schemas.microsoft.com/office/drawing/2014/main" id="{2A80F76A-727D-450F-848B-190CD7C9320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93" name="Rechte verbindingslijn 92">
                      <a:extLst>
                        <a:ext uri="{FF2B5EF4-FFF2-40B4-BE49-F238E27FC236}">
                          <a16:creationId xmlns:a16="http://schemas.microsoft.com/office/drawing/2014/main" id="{46E534E4-9D4D-42AA-881C-D60F64B7E54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94" name="Rechte verbindingslijn 93">
                      <a:extLst>
                        <a:ext uri="{FF2B5EF4-FFF2-40B4-BE49-F238E27FC236}">
                          <a16:creationId xmlns:a16="http://schemas.microsoft.com/office/drawing/2014/main" id="{356F02F4-2E1F-4CF3-BC53-95A47FD5D82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95" name="Rechte verbindingslijn 94">
                      <a:extLst>
                        <a:ext uri="{FF2B5EF4-FFF2-40B4-BE49-F238E27FC236}">
                          <a16:creationId xmlns:a16="http://schemas.microsoft.com/office/drawing/2014/main" id="{5BFEAC1E-D94B-4255-B25C-757A764BDFC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96" name="Rechte verbindingslijn 95">
                      <a:extLst>
                        <a:ext uri="{FF2B5EF4-FFF2-40B4-BE49-F238E27FC236}">
                          <a16:creationId xmlns:a16="http://schemas.microsoft.com/office/drawing/2014/main" id="{3430CADE-9137-4B14-9486-5EAA6BE3446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89" name="Groep 88">
                    <a:extLst>
                      <a:ext uri="{FF2B5EF4-FFF2-40B4-BE49-F238E27FC236}">
                        <a16:creationId xmlns:a16="http://schemas.microsoft.com/office/drawing/2014/main" id="{31CC4BBF-5051-4F15-85E8-73067B54130A}"/>
                      </a:ext>
                    </a:extLst>
                  </p:cNvPr>
                  <p:cNvGrpSpPr/>
                  <p:nvPr userDrawn="1"/>
                </p:nvGrpSpPr>
                <p:grpSpPr>
                  <a:xfrm flipH="1">
                    <a:off x="-3310774" y="735854"/>
                    <a:ext cx="88801" cy="72568"/>
                    <a:chOff x="-2091059" y="1395403"/>
                    <a:chExt cx="157316" cy="128558"/>
                  </a:xfrm>
                </p:grpSpPr>
                <p:sp>
                  <p:nvSpPr>
                    <p:cNvPr id="90" name="Rechthoek 89">
                      <a:extLst>
                        <a:ext uri="{FF2B5EF4-FFF2-40B4-BE49-F238E27FC236}">
                          <a16:creationId xmlns:a16="http://schemas.microsoft.com/office/drawing/2014/main" id="{6C7BD284-3C14-4948-8EA6-C816DD7337A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91" name="Pijl: punthaak 90">
                      <a:extLst>
                        <a:ext uri="{FF2B5EF4-FFF2-40B4-BE49-F238E27FC236}">
                          <a16:creationId xmlns:a16="http://schemas.microsoft.com/office/drawing/2014/main" id="{9930F237-D6DB-4067-AED7-0F1277AF65B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84" name="Rechthoek 83">
                <a:extLst>
                  <a:ext uri="{FF2B5EF4-FFF2-40B4-BE49-F238E27FC236}">
                    <a16:creationId xmlns:a16="http://schemas.microsoft.com/office/drawing/2014/main" id="{B741E586-1E16-4656-9624-5DD1FA36AB2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85" name="Rechthoek 84">
                <a:extLst>
                  <a:ext uri="{FF2B5EF4-FFF2-40B4-BE49-F238E27FC236}">
                    <a16:creationId xmlns:a16="http://schemas.microsoft.com/office/drawing/2014/main" id="{A3D99EF6-FF47-4CCE-9568-58964EDB274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64" name="Rechte verbindingslijn 63">
              <a:extLst>
                <a:ext uri="{FF2B5EF4-FFF2-40B4-BE49-F238E27FC236}">
                  <a16:creationId xmlns:a16="http://schemas.microsoft.com/office/drawing/2014/main" id="{318E0F6D-25EF-4BE4-BB7D-186CA60F48C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65" name="Rechthoek 64">
              <a:extLst>
                <a:ext uri="{FF2B5EF4-FFF2-40B4-BE49-F238E27FC236}">
                  <a16:creationId xmlns:a16="http://schemas.microsoft.com/office/drawing/2014/main" id="{9020F77E-587D-4876-930A-C040DB62FB1E}"/>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66" name="Ovaal 65">
              <a:extLst>
                <a:ext uri="{FF2B5EF4-FFF2-40B4-BE49-F238E27FC236}">
                  <a16:creationId xmlns:a16="http://schemas.microsoft.com/office/drawing/2014/main" id="{F8249C74-500F-4532-A46B-DA6507D6EC35}"/>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67" name="Rechthoek 66">
              <a:extLst>
                <a:ext uri="{FF2B5EF4-FFF2-40B4-BE49-F238E27FC236}">
                  <a16:creationId xmlns:a16="http://schemas.microsoft.com/office/drawing/2014/main" id="{1654C66F-34AB-4BDC-A8E3-05714D23458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68" name="Ovaal 67">
              <a:extLst>
                <a:ext uri="{FF2B5EF4-FFF2-40B4-BE49-F238E27FC236}">
                  <a16:creationId xmlns:a16="http://schemas.microsoft.com/office/drawing/2014/main" id="{5B4E83A3-5D7A-4288-88E6-E1C724C70816}"/>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69" name="Rechthoek 68">
              <a:extLst>
                <a:ext uri="{FF2B5EF4-FFF2-40B4-BE49-F238E27FC236}">
                  <a16:creationId xmlns:a16="http://schemas.microsoft.com/office/drawing/2014/main" id="{50492D32-E014-491F-8772-9ABD29C8CBBC}"/>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70" name="Ovaal 69">
              <a:extLst>
                <a:ext uri="{FF2B5EF4-FFF2-40B4-BE49-F238E27FC236}">
                  <a16:creationId xmlns:a16="http://schemas.microsoft.com/office/drawing/2014/main" id="{46F5BAF2-DE0D-4087-A0DB-47C2A554393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71" name="Rechthoek 70">
              <a:extLst>
                <a:ext uri="{FF2B5EF4-FFF2-40B4-BE49-F238E27FC236}">
                  <a16:creationId xmlns:a16="http://schemas.microsoft.com/office/drawing/2014/main" id="{74A469D4-6FBB-4654-A9F6-83610961BE60}"/>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72" name="Ovaal 71">
              <a:extLst>
                <a:ext uri="{FF2B5EF4-FFF2-40B4-BE49-F238E27FC236}">
                  <a16:creationId xmlns:a16="http://schemas.microsoft.com/office/drawing/2014/main" id="{FA4C07D9-79FD-4E5E-91DB-C4B8FA608D6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73" name="Rechthoek 72">
              <a:extLst>
                <a:ext uri="{FF2B5EF4-FFF2-40B4-BE49-F238E27FC236}">
                  <a16:creationId xmlns:a16="http://schemas.microsoft.com/office/drawing/2014/main" id="{5A9FE4B5-BFF6-4FE9-A4D8-B641A696936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6806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40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100" fill="hold"/>
                                        <p:tgtEl>
                                          <p:spTgt spid="51"/>
                                        </p:tgtEl>
                                        <p:attrNameLst>
                                          <p:attrName>ppt_x</p:attrName>
                                        </p:attrNameLst>
                                      </p:cBhvr>
                                      <p:tavLst>
                                        <p:tav tm="0">
                                          <p:val>
                                            <p:strVal val="#ppt_x"/>
                                          </p:val>
                                        </p:tav>
                                        <p:tav tm="100000">
                                          <p:val>
                                            <p:strVal val="#ppt_x"/>
                                          </p:val>
                                        </p:tav>
                                      </p:tavLst>
                                    </p:anim>
                                    <p:anim calcmode="lin" valueType="num">
                                      <p:cBhvr additive="base">
                                        <p:cTn id="8" dur="1100" fill="hold"/>
                                        <p:tgtEl>
                                          <p:spTgt spid="51"/>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55">
                                            <p:bg/>
                                          </p:spTgt>
                                        </p:tgtEl>
                                        <p:attrNameLst>
                                          <p:attrName>style.visibility</p:attrName>
                                        </p:attrNameLst>
                                      </p:cBhvr>
                                      <p:to>
                                        <p:strVal val="visible"/>
                                      </p:to>
                                    </p:set>
                                    <p:anim calcmode="lin" valueType="num">
                                      <p:cBhvr additive="base">
                                        <p:cTn id="11" dur="500" fill="hold"/>
                                        <p:tgtEl>
                                          <p:spTgt spid="55">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bg/>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nodePh="1">
                                  <p:stCondLst>
                                    <p:cond delay="0"/>
                                  </p:stCondLst>
                                  <p:endCondLst>
                                    <p:cond evt="begin" delay="0">
                                      <p:tn val="13"/>
                                    </p:cond>
                                  </p:endCondLst>
                                  <p:childTnLst>
                                    <p:set>
                                      <p:cBhvr>
                                        <p:cTn id="14" dur="1" fill="hold">
                                          <p:stCondLst>
                                            <p:cond delay="0"/>
                                          </p:stCondLst>
                                        </p:cTn>
                                        <p:tgtEl>
                                          <p:spTgt spid="55">
                                            <p:txEl>
                                              <p:pRg st="0" end="0"/>
                                            </p:txEl>
                                          </p:spTgt>
                                        </p:tgtEl>
                                        <p:attrNameLst>
                                          <p:attrName>style.visibility</p:attrName>
                                        </p:attrNameLst>
                                      </p:cBhvr>
                                      <p:to>
                                        <p:strVal val="visible"/>
                                      </p:to>
                                    </p:set>
                                    <p:anim calcmode="lin" valueType="num">
                                      <p:cBhvr additive="base">
                                        <p:cTn id="15"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tmplLst>
          <p:tmpl>
            <p:tnLst>
              <p:par>
                <p:cTn presetID="2" presetClass="entr" presetSubtype="1" decel="100000" fill="hold" nodeType="withEffect">
                  <p:stCondLst>
                    <p:cond delay="40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1100" fill="hold"/>
                        <p:tgtEl>
                          <p:spTgt spid="51"/>
                        </p:tgtEl>
                        <p:attrNameLst>
                          <p:attrName>ppt_x</p:attrName>
                        </p:attrNameLst>
                      </p:cBhvr>
                      <p:tavLst>
                        <p:tav tm="0">
                          <p:val>
                            <p:strVal val="#ppt_x"/>
                          </p:val>
                        </p:tav>
                        <p:tav tm="100000">
                          <p:val>
                            <p:strVal val="#ppt_x"/>
                          </p:val>
                        </p:tav>
                      </p:tavLst>
                    </p:anim>
                    <p:anim calcmode="lin" valueType="num">
                      <p:cBhvr additive="base">
                        <p:cTn dur="1100" fill="hold"/>
                        <p:tgtEl>
                          <p:spTgt spid="51"/>
                        </p:tgtEl>
                        <p:attrNameLst>
                          <p:attrName>ppt_y</p:attrName>
                        </p:attrNameLst>
                      </p:cBhvr>
                      <p:tavLst>
                        <p:tav tm="0">
                          <p:val>
                            <p:strVal val="0-#ppt_h/2"/>
                          </p:val>
                        </p:tav>
                        <p:tav tm="100000">
                          <p:val>
                            <p:strVal val="#ppt_y"/>
                          </p:val>
                        </p:tav>
                      </p:tavLst>
                    </p:anim>
                  </p:childTnLst>
                </p:cTn>
              </p:par>
            </p:tnLst>
          </p:tmpl>
        </p:tmplLst>
      </p:bldP>
      <p:bldP spid="55" grpId="0" build="p" animBg="1">
        <p:tmplLst>
          <p:tmpl>
            <p:tnLst>
              <p:par>
                <p:cTn presetID="2" presetClass="entr" presetSubtype="8" decel="100000" fill="hold" nodeType="withEffect">
                  <p:stCondLst>
                    <p:cond delay="40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sp>
        <p:nvSpPr>
          <p:cNvPr id="90" name="Rechthoek 89">
            <a:extLst>
              <a:ext uri="{FF2B5EF4-FFF2-40B4-BE49-F238E27FC236}">
                <a16:creationId xmlns:a16="http://schemas.microsoft.com/office/drawing/2014/main" id="{95F2E1DD-BE17-4EAC-9A33-D8E12CCAEAC7}"/>
              </a:ext>
            </a:extLst>
          </p:cNvPr>
          <p:cNvSpPr/>
          <p:nvPr userDrawn="1"/>
        </p:nvSpPr>
        <p:spPr>
          <a:xfrm>
            <a:off x="6322792" y="0"/>
            <a:ext cx="586920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90A33-E99F-474D-9090-32107FC361E1}"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0247" y="-885712"/>
            <a:ext cx="3131537"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GRAFIEK (50%/ 50%)</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3437547" y="1434"/>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91" name="Tijdelijke aanduiding voor grafiek 7">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776377" y="1464994"/>
            <a:ext cx="4962036" cy="4469349"/>
          </a:xfrm>
          <a:solidFill>
            <a:schemeClr val="bg1">
              <a:lumMod val="95000"/>
            </a:schemeClr>
          </a:solidFill>
        </p:spPr>
        <p:txBody>
          <a:bodyPr tIns="1440000"/>
          <a:lstStyle>
            <a:lvl1pPr marL="0" indent="0" algn="ctr">
              <a:spcBef>
                <a:spcPts val="0"/>
              </a:spcBef>
              <a:spcAft>
                <a:spcPts val="0"/>
              </a:spcAft>
              <a:buNone/>
              <a:defRPr sz="1050" b="1" baseline="0"/>
            </a:lvl1pPr>
          </a:lstStyle>
          <a:p>
            <a:r>
              <a:rPr lang="nl-NL"/>
              <a:t>Klik op onderstaand pictogram</a:t>
            </a:r>
            <a:br>
              <a:rPr lang="nl-NL"/>
            </a:br>
            <a:r>
              <a:rPr lang="nl-NL"/>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Selecteer de grafiek, klik met de rechter muisknop en kies </a:t>
              </a:r>
              <a:r>
                <a:rPr kumimoji="0" lang="nl-NL" sz="1100" b="1"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2" name="Tijdelijke aanduiding voor tekst 151">
            <a:extLst>
              <a:ext uri="{FF2B5EF4-FFF2-40B4-BE49-F238E27FC236}">
                <a16:creationId xmlns:a16="http://schemas.microsoft.com/office/drawing/2014/main" id="{69C90C7F-4EF9-407A-B177-22F907250209}"/>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153" name="Titel 1">
            <a:extLst>
              <a:ext uri="{FF2B5EF4-FFF2-40B4-BE49-F238E27FC236}">
                <a16:creationId xmlns:a16="http://schemas.microsoft.com/office/drawing/2014/main" id="{135110C2-96E4-43D7-9B4A-BFFE5540616E}"/>
              </a:ext>
            </a:extLst>
          </p:cNvPr>
          <p:cNvSpPr>
            <a:spLocks noGrp="1"/>
          </p:cNvSpPr>
          <p:nvPr>
            <p:ph type="title" hasCustomPrompt="1"/>
          </p:nvPr>
        </p:nvSpPr>
        <p:spPr>
          <a:xfrm>
            <a:off x="793750" y="707704"/>
            <a:ext cx="5302249" cy="661508"/>
          </a:xfrm>
        </p:spPr>
        <p:txBody>
          <a:bodyPr/>
          <a:lstStyle>
            <a:lvl1pPr>
              <a:defRPr/>
            </a:lvl1pPr>
          </a:lstStyle>
          <a:p>
            <a:r>
              <a:rPr lang="nl-NL" noProof="0"/>
              <a:t>Plaats hier je titel</a:t>
            </a:r>
            <a:endParaRPr lang="nl-NL"/>
          </a:p>
        </p:txBody>
      </p:sp>
      <p:sp>
        <p:nvSpPr>
          <p:cNvPr id="154" name="Tijdelijke aanduiding voor verticale tekst 2">
            <a:extLst>
              <a:ext uri="{FF2B5EF4-FFF2-40B4-BE49-F238E27FC236}">
                <a16:creationId xmlns:a16="http://schemas.microsoft.com/office/drawing/2014/main" id="{6722F43C-B1B3-48C6-9293-DC4AF773F5C7}"/>
              </a:ext>
            </a:extLst>
          </p:cNvPr>
          <p:cNvSpPr>
            <a:spLocks noGrp="1"/>
          </p:cNvSpPr>
          <p:nvPr>
            <p:ph type="body" orient="vert" idx="1" hasCustomPrompt="1"/>
          </p:nvPr>
        </p:nvSpPr>
        <p:spPr>
          <a:xfrm>
            <a:off x="793751" y="1473374"/>
            <a:ext cx="530225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Tree>
    <p:extLst>
      <p:ext uri="{BB962C8B-B14F-4D97-AF65-F5344CB8AC3E}">
        <p14:creationId xmlns:p14="http://schemas.microsoft.com/office/powerpoint/2010/main" val="94705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152">
                                            <p:bg/>
                                          </p:spTgt>
                                        </p:tgtEl>
                                        <p:attrNameLst>
                                          <p:attrName>style.visibility</p:attrName>
                                        </p:attrNameLst>
                                      </p:cBhvr>
                                      <p:to>
                                        <p:strVal val="visible"/>
                                      </p:to>
                                    </p:set>
                                    <p:anim calcmode="lin" valueType="num">
                                      <p:cBhvr additive="base">
                                        <p:cTn id="7" dur="500" fill="hold"/>
                                        <p:tgtEl>
                                          <p:spTgt spid="152">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52">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152">
                                            <p:txEl>
                                              <p:pRg st="0" end="0"/>
                                            </p:txEl>
                                          </p:spTgt>
                                        </p:tgtEl>
                                        <p:attrNameLst>
                                          <p:attrName>style.visibility</p:attrName>
                                        </p:attrNameLst>
                                      </p:cBhvr>
                                      <p:to>
                                        <p:strVal val="visible"/>
                                      </p:to>
                                    </p:set>
                                    <p:anim calcmode="lin" valueType="num">
                                      <p:cBhvr additive="base">
                                        <p:cTn id="11" dur="500" fill="hold"/>
                                        <p:tgtEl>
                                          <p:spTgt spid="15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animBg="1">
        <p:tmplLst>
          <p:tmpl>
            <p:tnLst>
              <p:par>
                <p:cTn presetID="2" presetClass="entr" presetSubtype="8" decel="100000" fill="hold" nodeType="withEffect">
                  <p:stCondLst>
                    <p:cond delay="4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fill="hold"/>
                        <p:tgtEl>
                          <p:spTgt spid="152"/>
                        </p:tgtEl>
                        <p:attrNameLst>
                          <p:attrName>ppt_x</p:attrName>
                        </p:attrNameLst>
                      </p:cBhvr>
                      <p:tavLst>
                        <p:tav tm="0">
                          <p:val>
                            <p:strVal val="0-#ppt_w/2"/>
                          </p:val>
                        </p:tav>
                        <p:tav tm="100000">
                          <p:val>
                            <p:strVal val="#ppt_x"/>
                          </p:val>
                        </p:tav>
                      </p:tavLst>
                    </p:anim>
                    <p:anim calcmode="lin" valueType="num">
                      <p:cBhvr additive="base">
                        <p:cTn dur="500" fill="hold"/>
                        <p:tgtEl>
                          <p:spTgt spid="152"/>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fill="hold"/>
                        <p:tgtEl>
                          <p:spTgt spid="152"/>
                        </p:tgtEl>
                        <p:attrNameLst>
                          <p:attrName>ppt_x</p:attrName>
                        </p:attrNameLst>
                      </p:cBhvr>
                      <p:tavLst>
                        <p:tav tm="0">
                          <p:val>
                            <p:strVal val="0-#ppt_w/2"/>
                          </p:val>
                        </p:tav>
                        <p:tav tm="100000">
                          <p:val>
                            <p:strVal val="#ppt_x"/>
                          </p:val>
                        </p:tav>
                      </p:tavLst>
                    </p:anim>
                    <p:anim calcmode="lin" valueType="num">
                      <p:cBhvr additive="base">
                        <p:cTn dur="500" fill="hold"/>
                        <p:tgtEl>
                          <p:spTgt spid="15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309D-64D7-4631-B85B-01B2F224314A}"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10534" y="-885712"/>
            <a:ext cx="1970962"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GRAFIEK (100%)</a:t>
            </a:r>
          </a:p>
        </p:txBody>
      </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91" name="Tijdelijke aanduiding voor grafiek 7">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781650" y="1464994"/>
            <a:ext cx="10627568" cy="4469349"/>
          </a:xfrm>
          <a:solidFill>
            <a:schemeClr val="bg1">
              <a:lumMod val="95000"/>
            </a:schemeClr>
          </a:solidFill>
        </p:spPr>
        <p:txBody>
          <a:bodyPr tIns="1440000"/>
          <a:lstStyle>
            <a:lvl1pPr marL="0" indent="0" algn="ctr">
              <a:spcBef>
                <a:spcPts val="0"/>
              </a:spcBef>
              <a:spcAft>
                <a:spcPts val="0"/>
              </a:spcAft>
              <a:buNone/>
              <a:defRPr sz="1050" b="1" baseline="0"/>
            </a:lvl1pPr>
          </a:lstStyle>
          <a:p>
            <a:r>
              <a:rPr lang="nl-NL"/>
              <a:t>Klik op onderstaand pictogram</a:t>
            </a:r>
            <a:br>
              <a:rPr lang="nl-NL"/>
            </a:br>
            <a:r>
              <a:rPr lang="nl-NL"/>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Selecteer de grafiek, klik met de rechter muisknop en kies </a:t>
              </a:r>
              <a:r>
                <a:rPr kumimoji="0" lang="nl-NL" sz="1100" b="1"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77" name="Tijdelijke aanduiding voor tekst 76">
            <a:extLst>
              <a:ext uri="{FF2B5EF4-FFF2-40B4-BE49-F238E27FC236}">
                <a16:creationId xmlns:a16="http://schemas.microsoft.com/office/drawing/2014/main" id="{C487C119-107B-40DB-BFC1-ACC1D1B732BB}"/>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79" name="Titel 1">
            <a:extLst>
              <a:ext uri="{FF2B5EF4-FFF2-40B4-BE49-F238E27FC236}">
                <a16:creationId xmlns:a16="http://schemas.microsoft.com/office/drawing/2014/main" id="{3D3FCE6B-E482-4C9B-8627-64DFCB807639}"/>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359333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77">
                                            <p:bg/>
                                          </p:spTgt>
                                        </p:tgtEl>
                                        <p:attrNameLst>
                                          <p:attrName>style.visibility</p:attrName>
                                        </p:attrNameLst>
                                      </p:cBhvr>
                                      <p:to>
                                        <p:strVal val="visible"/>
                                      </p:to>
                                    </p:set>
                                    <p:anim calcmode="lin" valueType="num">
                                      <p:cBhvr additive="base">
                                        <p:cTn id="7" dur="500" fill="hold"/>
                                        <p:tgtEl>
                                          <p:spTgt spid="7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77">
                                            <p:txEl>
                                              <p:pRg st="0" end="0"/>
                                            </p:txEl>
                                          </p:spTgt>
                                        </p:tgtEl>
                                        <p:attrNameLst>
                                          <p:attrName>style.visibility</p:attrName>
                                        </p:attrNameLst>
                                      </p:cBhvr>
                                      <p:to>
                                        <p:strVal val="visible"/>
                                      </p:to>
                                    </p:set>
                                    <p:anim calcmode="lin" valueType="num">
                                      <p:cBhvr additive="base">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animBg="1">
        <p:tmplLst>
          <p:tmpl>
            <p:tnLst>
              <p:par>
                <p:cTn presetID="2" presetClass="entr" presetSubtype="8" decel="100000" fill="hold" nodeType="withEffect">
                  <p:stCondLst>
                    <p:cond delay="40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fill="hold"/>
                        <p:tgtEl>
                          <p:spTgt spid="77"/>
                        </p:tgtEl>
                        <p:attrNameLst>
                          <p:attrName>ppt_x</p:attrName>
                        </p:attrNameLst>
                      </p:cBhvr>
                      <p:tavLst>
                        <p:tav tm="0">
                          <p:val>
                            <p:strVal val="0-#ppt_w/2"/>
                          </p:val>
                        </p:tav>
                        <p:tav tm="100000">
                          <p:val>
                            <p:strVal val="#ppt_x"/>
                          </p:val>
                        </p:tav>
                      </p:tavLst>
                    </p:anim>
                    <p:anim calcmode="lin" valueType="num">
                      <p:cBhvr additive="base">
                        <p:cTn dur="500" fill="hold"/>
                        <p:tgtEl>
                          <p:spTgt spid="77"/>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fill="hold"/>
                        <p:tgtEl>
                          <p:spTgt spid="77"/>
                        </p:tgtEl>
                        <p:attrNameLst>
                          <p:attrName>ppt_x</p:attrName>
                        </p:attrNameLst>
                      </p:cBhvr>
                      <p:tavLst>
                        <p:tav tm="0">
                          <p:val>
                            <p:strVal val="0-#ppt_w/2"/>
                          </p:val>
                        </p:tav>
                        <p:tav tm="100000">
                          <p:val>
                            <p:strVal val="#ppt_x"/>
                          </p:val>
                        </p:tav>
                      </p:tavLst>
                    </p:anim>
                    <p:anim calcmode="lin" valueType="num">
                      <p:cBhvr additive="base">
                        <p:cTn dur="500" fill="hold"/>
                        <p:tgtEl>
                          <p:spTgt spid="7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90" name="Rechthoek 89">
            <a:extLst>
              <a:ext uri="{FF2B5EF4-FFF2-40B4-BE49-F238E27FC236}">
                <a16:creationId xmlns:a16="http://schemas.microsoft.com/office/drawing/2014/main" id="{95F2E1DD-BE17-4EAC-9A33-D8E12CCAEAC7}"/>
              </a:ext>
            </a:extLst>
          </p:cNvPr>
          <p:cNvSpPr/>
          <p:nvPr userDrawn="1"/>
        </p:nvSpPr>
        <p:spPr>
          <a:xfrm>
            <a:off x="6322792" y="0"/>
            <a:ext cx="586920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14E90-FFF4-4ADA-ACDD-152505C69373}"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9252" y="-885712"/>
            <a:ext cx="2913528"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TABEL (50%/ 50%)</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3437547" y="1434"/>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
        <p:nvSpPr>
          <p:cNvPr id="152" name="Tijdelijke aanduiding voor tabel 8">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776377" y="1462796"/>
            <a:ext cx="4959342" cy="4886153"/>
          </a:xfrm>
          <a:solidFill>
            <a:schemeClr val="bg1">
              <a:lumMod val="95000"/>
            </a:schemeClr>
          </a:solidFill>
        </p:spPr>
        <p:txBody>
          <a:bodyPr tIns="1440000"/>
          <a:lstStyle>
            <a:lvl1pPr marL="0" indent="0" algn="ctr">
              <a:spcBef>
                <a:spcPts val="0"/>
              </a:spcBef>
              <a:spcAft>
                <a:spcPts val="0"/>
              </a:spcAft>
              <a:buNone/>
              <a:defRPr sz="1050" b="1"/>
            </a:lvl1pPr>
          </a:lstStyle>
          <a:p>
            <a:r>
              <a:rPr lang="nl-NL"/>
              <a:t>Klik op onderstaand pictogram</a:t>
            </a:r>
            <a:br>
              <a:rPr lang="nl-NL"/>
            </a:br>
            <a:r>
              <a:rPr lang="nl-NL"/>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09" name="Tijdelijke aanduiding voor tekst 108">
            <a:extLst>
              <a:ext uri="{FF2B5EF4-FFF2-40B4-BE49-F238E27FC236}">
                <a16:creationId xmlns:a16="http://schemas.microsoft.com/office/drawing/2014/main" id="{5023FD20-369F-4E09-955E-47C6DAE78D9F}"/>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114" name="Titel 1">
            <a:extLst>
              <a:ext uri="{FF2B5EF4-FFF2-40B4-BE49-F238E27FC236}">
                <a16:creationId xmlns:a16="http://schemas.microsoft.com/office/drawing/2014/main" id="{4D9471F8-F613-4D37-AAC6-6CDD47E3D9AD}"/>
              </a:ext>
            </a:extLst>
          </p:cNvPr>
          <p:cNvSpPr>
            <a:spLocks noGrp="1"/>
          </p:cNvSpPr>
          <p:nvPr>
            <p:ph type="title" hasCustomPrompt="1"/>
          </p:nvPr>
        </p:nvSpPr>
        <p:spPr>
          <a:xfrm>
            <a:off x="793750" y="707704"/>
            <a:ext cx="5302249" cy="661508"/>
          </a:xfrm>
        </p:spPr>
        <p:txBody>
          <a:bodyPr/>
          <a:lstStyle>
            <a:lvl1pPr>
              <a:defRPr/>
            </a:lvl1pPr>
          </a:lstStyle>
          <a:p>
            <a:r>
              <a:rPr lang="nl-NL" noProof="0"/>
              <a:t>Plaats hier je titel</a:t>
            </a:r>
            <a:endParaRPr lang="nl-NL"/>
          </a:p>
        </p:txBody>
      </p:sp>
      <p:sp>
        <p:nvSpPr>
          <p:cNvPr id="115" name="Tijdelijke aanduiding voor verticale tekst 2">
            <a:extLst>
              <a:ext uri="{FF2B5EF4-FFF2-40B4-BE49-F238E27FC236}">
                <a16:creationId xmlns:a16="http://schemas.microsoft.com/office/drawing/2014/main" id="{D7500F65-1BFF-4B34-A7A6-92640C77F416}"/>
              </a:ext>
            </a:extLst>
          </p:cNvPr>
          <p:cNvSpPr>
            <a:spLocks noGrp="1"/>
          </p:cNvSpPr>
          <p:nvPr>
            <p:ph type="body" orient="vert" idx="1" hasCustomPrompt="1"/>
          </p:nvPr>
        </p:nvSpPr>
        <p:spPr>
          <a:xfrm>
            <a:off x="793751" y="1473374"/>
            <a:ext cx="530225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Tree>
    <p:extLst>
      <p:ext uri="{BB962C8B-B14F-4D97-AF65-F5344CB8AC3E}">
        <p14:creationId xmlns:p14="http://schemas.microsoft.com/office/powerpoint/2010/main" val="146354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109">
                                            <p:bg/>
                                          </p:spTgt>
                                        </p:tgtEl>
                                        <p:attrNameLst>
                                          <p:attrName>style.visibility</p:attrName>
                                        </p:attrNameLst>
                                      </p:cBhvr>
                                      <p:to>
                                        <p:strVal val="visible"/>
                                      </p:to>
                                    </p:set>
                                    <p:anim calcmode="lin" valueType="num">
                                      <p:cBhvr additive="base">
                                        <p:cTn id="7" dur="500" fill="hold"/>
                                        <p:tgtEl>
                                          <p:spTgt spid="10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109">
                                            <p:txEl>
                                              <p:pRg st="0" end="0"/>
                                            </p:txEl>
                                          </p:spTgt>
                                        </p:tgtEl>
                                        <p:attrNameLst>
                                          <p:attrName>style.visibility</p:attrName>
                                        </p:attrNameLst>
                                      </p:cBhvr>
                                      <p:to>
                                        <p:strVal val="visible"/>
                                      </p:to>
                                    </p:set>
                                    <p:anim calcmode="lin" valueType="num">
                                      <p:cBhvr additive="base">
                                        <p:cTn id="11" dur="500" fill="hold"/>
                                        <p:tgtEl>
                                          <p:spTgt spid="10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build="p" animBg="1">
        <p:tmplLst>
          <p:tmpl>
            <p:tnLst>
              <p:par>
                <p:cTn presetID="2" presetClass="entr" presetSubtype="8" decel="100000" fill="hold" nodeType="withEffect">
                  <p:stCondLst>
                    <p:cond delay="4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500" fill="hold"/>
                        <p:tgtEl>
                          <p:spTgt spid="109"/>
                        </p:tgtEl>
                        <p:attrNameLst>
                          <p:attrName>ppt_x</p:attrName>
                        </p:attrNameLst>
                      </p:cBhvr>
                      <p:tavLst>
                        <p:tav tm="0">
                          <p:val>
                            <p:strVal val="0-#ppt_w/2"/>
                          </p:val>
                        </p:tav>
                        <p:tav tm="100000">
                          <p:val>
                            <p:strVal val="#ppt_x"/>
                          </p:val>
                        </p:tav>
                      </p:tavLst>
                    </p:anim>
                    <p:anim calcmode="lin" valueType="num">
                      <p:cBhvr additive="base">
                        <p:cTn dur="500" fill="hold"/>
                        <p:tgtEl>
                          <p:spTgt spid="109"/>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109"/>
                        </p:tgtEl>
                        <p:attrNameLst>
                          <p:attrName>style.visibility</p:attrName>
                        </p:attrNameLst>
                      </p:cBhvr>
                      <p:to>
                        <p:strVal val="visible"/>
                      </p:to>
                    </p:set>
                    <p:anim calcmode="lin" valueType="num">
                      <p:cBhvr additive="base">
                        <p:cTn dur="500" fill="hold"/>
                        <p:tgtEl>
                          <p:spTgt spid="109"/>
                        </p:tgtEl>
                        <p:attrNameLst>
                          <p:attrName>ppt_x</p:attrName>
                        </p:attrNameLst>
                      </p:cBhvr>
                      <p:tavLst>
                        <p:tav tm="0">
                          <p:val>
                            <p:strVal val="0-#ppt_w/2"/>
                          </p:val>
                        </p:tav>
                        <p:tav tm="100000">
                          <p:val>
                            <p:strVal val="#ppt_x"/>
                          </p:val>
                        </p:tav>
                      </p:tavLst>
                    </p:anim>
                    <p:anim calcmode="lin" valueType="num">
                      <p:cBhvr additive="base">
                        <p:cTn dur="500" fill="hold"/>
                        <p:tgtEl>
                          <p:spTgt spid="10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9B4E-D469-4BDC-9C81-05FA5911E5DB}"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19539" y="-885712"/>
            <a:ext cx="1752954"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TABEL (100%)</a:t>
            </a:r>
          </a:p>
        </p:txBody>
      </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2" name="Tijdelijke aanduiding voor tabel 8">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789922" y="1462796"/>
            <a:ext cx="10608328" cy="4471547"/>
          </a:xfrm>
          <a:solidFill>
            <a:schemeClr val="bg1">
              <a:lumMod val="95000"/>
            </a:schemeClr>
          </a:solidFill>
        </p:spPr>
        <p:txBody>
          <a:bodyPr tIns="1440000"/>
          <a:lstStyle>
            <a:lvl1pPr marL="0" indent="0" algn="ctr">
              <a:spcBef>
                <a:spcPts val="0"/>
              </a:spcBef>
              <a:spcAft>
                <a:spcPts val="0"/>
              </a:spcAft>
              <a:buNone/>
              <a:defRPr sz="1050" b="1"/>
            </a:lvl1pPr>
          </a:lstStyle>
          <a:p>
            <a:r>
              <a:rPr lang="nl-NL"/>
              <a:t>Klik op onderstaand pictogram</a:t>
            </a:r>
            <a:br>
              <a:rPr lang="nl-NL"/>
            </a:br>
            <a:r>
              <a:rPr lang="nl-NL"/>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44" name="Tijdelijke aanduiding voor tekst 43">
            <a:extLst>
              <a:ext uri="{FF2B5EF4-FFF2-40B4-BE49-F238E27FC236}">
                <a16:creationId xmlns:a16="http://schemas.microsoft.com/office/drawing/2014/main" id="{A92A7C66-1CD8-4B08-B561-2F917905EAA8}"/>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46" name="Titel 1">
            <a:extLst>
              <a:ext uri="{FF2B5EF4-FFF2-40B4-BE49-F238E27FC236}">
                <a16:creationId xmlns:a16="http://schemas.microsoft.com/office/drawing/2014/main" id="{9E167A1D-B6EC-48FB-803C-D1AE9ADD21BD}"/>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414621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44">
                                            <p:bg/>
                                          </p:spTgt>
                                        </p:tgtEl>
                                        <p:attrNameLst>
                                          <p:attrName>style.visibility</p:attrName>
                                        </p:attrNameLst>
                                      </p:cBhvr>
                                      <p:to>
                                        <p:strVal val="visible"/>
                                      </p:to>
                                    </p:set>
                                    <p:anim calcmode="lin" valueType="num">
                                      <p:cBhvr additive="base">
                                        <p:cTn id="7" dur="500" fill="hold"/>
                                        <p:tgtEl>
                                          <p:spTgt spid="4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4">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44">
                                            <p:txEl>
                                              <p:pRg st="0" end="0"/>
                                            </p:txEl>
                                          </p:spTgt>
                                        </p:tgtEl>
                                        <p:attrNameLst>
                                          <p:attrName>style.visibility</p:attrName>
                                        </p:attrNameLst>
                                      </p:cBhvr>
                                      <p:to>
                                        <p:strVal val="visible"/>
                                      </p:to>
                                    </p:set>
                                    <p:anim calcmode="lin" valueType="num">
                                      <p:cBhvr additive="base">
                                        <p:cTn id="11"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nimBg="1">
        <p:tmplLst>
          <p:tmpl>
            <p:tnLst>
              <p:par>
                <p:cTn presetID="2" presetClass="entr" presetSubtype="8" decel="100000" fill="hold" nodeType="withEffect">
                  <p:stCondLst>
                    <p:cond delay="4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ART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F936A-CE3E-4B1A-B41D-D60ACDD6D072}"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038401" y="-885712"/>
            <a:ext cx="2115232"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SMARTART (100%)</a:t>
            </a:r>
          </a:p>
        </p:txBody>
      </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4" name="Tijdelijke aanduiding voor SmartArt 7">
            <a:extLst>
              <a:ext uri="{FF2B5EF4-FFF2-40B4-BE49-F238E27FC236}">
                <a16:creationId xmlns:a16="http://schemas.microsoft.com/office/drawing/2014/main" id="{CC746AC5-2F4B-40BE-8B17-FC8EAC06452A}"/>
              </a:ext>
            </a:extLst>
          </p:cNvPr>
          <p:cNvSpPr>
            <a:spLocks noGrp="1"/>
          </p:cNvSpPr>
          <p:nvPr>
            <p:ph type="dgm" sz="quarter" idx="15" hasCustomPrompt="1"/>
          </p:nvPr>
        </p:nvSpPr>
        <p:spPr>
          <a:xfrm>
            <a:off x="793750" y="1464993"/>
            <a:ext cx="10604500" cy="4469349"/>
          </a:xfrm>
          <a:solidFill>
            <a:schemeClr val="bg1">
              <a:lumMod val="95000"/>
            </a:schemeClr>
          </a:solidFill>
        </p:spPr>
        <p:txBody>
          <a:bodyPr tIns="1440000"/>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lang="nl-NL" sz="1050" b="1" kern="1200" dirty="0">
                <a:solidFill>
                  <a:schemeClr val="tx1"/>
                </a:solidFill>
                <a:latin typeface="+mn-lt"/>
                <a:ea typeface="+mn-ea"/>
                <a:cs typeface="+mn-cs"/>
              </a:defRPr>
            </a:lvl1pPr>
          </a:lstStyle>
          <a:p>
            <a:r>
              <a:rPr lang="nl-NL"/>
              <a:t>Klik op onderstaand pictogram</a:t>
            </a:r>
            <a:br>
              <a:rPr lang="nl-NL"/>
            </a:br>
            <a:r>
              <a:rPr lang="nl-NL"/>
              <a:t>om een </a:t>
            </a:r>
            <a:r>
              <a:rPr lang="nl-NL" err="1"/>
              <a:t>SmartArt</a:t>
            </a:r>
            <a:r>
              <a:rPr lang="nl-NL"/>
              <a:t> object in te voegen</a:t>
            </a:r>
          </a:p>
        </p:txBody>
      </p:sp>
      <p:grpSp>
        <p:nvGrpSpPr>
          <p:cNvPr id="3" name="Instructie">
            <a:extLst>
              <a:ext uri="{FF2B5EF4-FFF2-40B4-BE49-F238E27FC236}">
                <a16:creationId xmlns:a16="http://schemas.microsoft.com/office/drawing/2014/main" id="{AEBFB8F8-F75F-45A1-92C7-EB1DE7E3D937}"/>
              </a:ext>
            </a:extLst>
          </p:cNvPr>
          <p:cNvGrpSpPr/>
          <p:nvPr userDrawn="1"/>
        </p:nvGrpSpPr>
        <p:grpSpPr>
          <a:xfrm>
            <a:off x="12391601" y="0"/>
            <a:ext cx="3183678" cy="4084324"/>
            <a:chOff x="12391601" y="0"/>
            <a:chExt cx="3183678" cy="4084324"/>
          </a:xfrm>
        </p:grpSpPr>
        <p:sp>
          <p:nvSpPr>
            <p:cNvPr id="46" name="Rechthoek 45">
              <a:extLst>
                <a:ext uri="{FF2B5EF4-FFF2-40B4-BE49-F238E27FC236}">
                  <a16:creationId xmlns:a16="http://schemas.microsoft.com/office/drawing/2014/main" id="{404EF10E-4A32-4372-92B9-4BAE782E497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err="1">
                  <a:ln>
                    <a:noFill/>
                  </a:ln>
                  <a:solidFill>
                    <a:srgbClr val="3AAA40"/>
                  </a:solidFill>
                  <a:effectLst/>
                  <a:uLnTx/>
                  <a:uFillTx/>
                  <a:latin typeface="Arial"/>
                  <a:ea typeface="+mn-ea"/>
                  <a:cs typeface="Segoe UI Light" panose="020B0502040204020203" pitchFamily="34" charset="0"/>
                </a:rPr>
                <a:t>SmartArt</a:t>
              </a: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 invoegen/veranderen</a:t>
              </a:r>
            </a:p>
          </p:txBody>
        </p:sp>
        <p:sp>
          <p:nvSpPr>
            <p:cNvPr id="47" name="Ovaal 46">
              <a:extLst>
                <a:ext uri="{FF2B5EF4-FFF2-40B4-BE49-F238E27FC236}">
                  <a16:creationId xmlns:a16="http://schemas.microsoft.com/office/drawing/2014/main" id="{DD002036-465C-49B7-A3E8-AB08FF3D2819}"/>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48" name="Rechte verbindingslijn 47">
              <a:extLst>
                <a:ext uri="{FF2B5EF4-FFF2-40B4-BE49-F238E27FC236}">
                  <a16:creationId xmlns:a16="http://schemas.microsoft.com/office/drawing/2014/main" id="{409E3ED3-8F8B-4187-BB63-6B145D695F6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49" name="Rechte verbindingslijn 48">
              <a:extLst>
                <a:ext uri="{FF2B5EF4-FFF2-40B4-BE49-F238E27FC236}">
                  <a16:creationId xmlns:a16="http://schemas.microsoft.com/office/drawing/2014/main" id="{0763E43C-AE7A-4F52-8778-DBAA68CD41BB}"/>
                </a:ext>
              </a:extLst>
            </p:cNvPr>
            <p:cNvCxnSpPr>
              <a:cxnSpLocks/>
            </p:cNvCxnSpPr>
            <p:nvPr userDrawn="1"/>
          </p:nvCxnSpPr>
          <p:spPr>
            <a:xfrm>
              <a:off x="12397261" y="1714411"/>
              <a:ext cx="3178017" cy="0"/>
            </a:xfrm>
            <a:prstGeom prst="line">
              <a:avLst/>
            </a:prstGeom>
            <a:noFill/>
            <a:ln w="3175" cap="flat" cmpd="sng" algn="ctr">
              <a:solidFill>
                <a:schemeClr val="accent1"/>
              </a:solidFill>
              <a:prstDash val="solid"/>
            </a:ln>
            <a:effectLst/>
          </p:spPr>
        </p:cxnSp>
        <p:sp>
          <p:nvSpPr>
            <p:cNvPr id="50" name="Rechthoek 49">
              <a:extLst>
                <a:ext uri="{FF2B5EF4-FFF2-40B4-BE49-F238E27FC236}">
                  <a16:creationId xmlns:a16="http://schemas.microsoft.com/office/drawing/2014/main" id="{DD9B2719-8D58-46AA-B827-F14259E56AA9}"/>
                </a:ext>
              </a:extLst>
            </p:cNvPr>
            <p:cNvSpPr/>
            <p:nvPr userDrawn="1"/>
          </p:nvSpPr>
          <p:spPr>
            <a:xfrm>
              <a:off x="12757283" y="432552"/>
              <a:ext cx="2812028"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het bestaande </a:t>
              </a:r>
              <a:r>
                <a:rPr kumimoji="0" lang="nl-NL" sz="1100" b="0" i="0" u="none" strike="noStrike" kern="0" cap="none" spc="0" normalizeH="0" baseline="0" noProof="0" err="1">
                  <a:ln>
                    <a:noFill/>
                  </a:ln>
                  <a:solidFill>
                    <a:srgbClr val="000000"/>
                  </a:solidFill>
                  <a:effectLst/>
                  <a:uLnTx/>
                  <a:uFillTx/>
                  <a:latin typeface="Arial"/>
                  <a:ea typeface="+mn-ea"/>
                  <a:cs typeface="Segoe UI Light" panose="020B0502040204020203" pitchFamily="34" charset="0"/>
                </a:rPr>
                <a:t>SmartArt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object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 object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51" name="Rechte verbindingslijn 50">
              <a:extLst>
                <a:ext uri="{FF2B5EF4-FFF2-40B4-BE49-F238E27FC236}">
                  <a16:creationId xmlns:a16="http://schemas.microsoft.com/office/drawing/2014/main" id="{341B37D8-9CC6-4996-9C18-7912DCE9918F}"/>
                </a:ext>
              </a:extLst>
            </p:cNvPr>
            <p:cNvCxnSpPr>
              <a:cxnSpLocks/>
            </p:cNvCxnSpPr>
            <p:nvPr userDrawn="1"/>
          </p:nvCxnSpPr>
          <p:spPr>
            <a:xfrm>
              <a:off x="12397261" y="4084324"/>
              <a:ext cx="3178017" cy="0"/>
            </a:xfrm>
            <a:prstGeom prst="line">
              <a:avLst/>
            </a:prstGeom>
            <a:noFill/>
            <a:ln w="3175" cap="flat" cmpd="sng" algn="ctr">
              <a:solidFill>
                <a:schemeClr val="accent1"/>
              </a:solidFill>
              <a:prstDash val="solid"/>
            </a:ln>
            <a:effectLst/>
          </p:spPr>
        </p:cxnSp>
        <p:sp>
          <p:nvSpPr>
            <p:cNvPr id="52" name="Ovaal 51">
              <a:extLst>
                <a:ext uri="{FF2B5EF4-FFF2-40B4-BE49-F238E27FC236}">
                  <a16:creationId xmlns:a16="http://schemas.microsoft.com/office/drawing/2014/main" id="{61EBA803-D18F-4F50-B48C-9C4CC6149AD6}"/>
                </a:ext>
              </a:extLst>
            </p:cNvPr>
            <p:cNvSpPr/>
            <p:nvPr userDrawn="1"/>
          </p:nvSpPr>
          <p:spPr>
            <a:xfrm>
              <a:off x="12391601" y="184287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53" name="Rechthoek 52">
              <a:extLst>
                <a:ext uri="{FF2B5EF4-FFF2-40B4-BE49-F238E27FC236}">
                  <a16:creationId xmlns:a16="http://schemas.microsoft.com/office/drawing/2014/main" id="{ED879D3B-6AB0-4683-BE40-1F9561633877}"/>
                </a:ext>
              </a:extLst>
            </p:cNvPr>
            <p:cNvSpPr/>
            <p:nvPr userDrawn="1"/>
          </p:nvSpPr>
          <p:spPr>
            <a:xfrm>
              <a:off x="12757282" y="1908939"/>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aan de linker kant van het venster het gewenste type en vervolgens het gewenste objecten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54" name="Groep 53">
              <a:extLst>
                <a:ext uri="{FF2B5EF4-FFF2-40B4-BE49-F238E27FC236}">
                  <a16:creationId xmlns:a16="http://schemas.microsoft.com/office/drawing/2014/main" id="{3BFBC341-088F-47D9-BDBC-8041049BAE60}"/>
                </a:ext>
              </a:extLst>
            </p:cNvPr>
            <p:cNvGrpSpPr/>
            <p:nvPr userDrawn="1"/>
          </p:nvGrpSpPr>
          <p:grpSpPr>
            <a:xfrm>
              <a:off x="12757282" y="2471653"/>
              <a:ext cx="825500" cy="209550"/>
              <a:chOff x="13504624" y="2482850"/>
              <a:chExt cx="825500" cy="209550"/>
            </a:xfrm>
          </p:grpSpPr>
          <p:sp>
            <p:nvSpPr>
              <p:cNvPr id="70" name="Rechthoek 69">
                <a:extLst>
                  <a:ext uri="{FF2B5EF4-FFF2-40B4-BE49-F238E27FC236}">
                    <a16:creationId xmlns:a16="http://schemas.microsoft.com/office/drawing/2014/main" id="{F6FFE92C-17B6-4ECA-8BB3-D6763CD88CE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71" name="Rechte verbindingslijn 70">
                <a:extLst>
                  <a:ext uri="{FF2B5EF4-FFF2-40B4-BE49-F238E27FC236}">
                    <a16:creationId xmlns:a16="http://schemas.microsoft.com/office/drawing/2014/main" id="{C1956205-A823-4C34-8E92-059E35600B8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B9ACC1ED-8099-4E6C-9284-02B178308E5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55" name="Ovaal 54">
              <a:extLst>
                <a:ext uri="{FF2B5EF4-FFF2-40B4-BE49-F238E27FC236}">
                  <a16:creationId xmlns:a16="http://schemas.microsoft.com/office/drawing/2014/main" id="{40E2C9C0-CEA8-443D-AB4E-484F23250499}"/>
                </a:ext>
              </a:extLst>
            </p:cNvPr>
            <p:cNvSpPr/>
            <p:nvPr userDrawn="1"/>
          </p:nvSpPr>
          <p:spPr>
            <a:xfrm>
              <a:off x="12391601" y="29890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56" name="Rechthoek 55">
              <a:extLst>
                <a:ext uri="{FF2B5EF4-FFF2-40B4-BE49-F238E27FC236}">
                  <a16:creationId xmlns:a16="http://schemas.microsoft.com/office/drawing/2014/main" id="{B1F5F012-5539-48AB-8FA4-6A877D4132DA}"/>
                </a:ext>
              </a:extLst>
            </p:cNvPr>
            <p:cNvSpPr/>
            <p:nvPr userDrawn="1"/>
          </p:nvSpPr>
          <p:spPr>
            <a:xfrm>
              <a:off x="12757283" y="3055162"/>
              <a:ext cx="2817996" cy="91633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‘Hulpmiddelen voor </a:t>
              </a:r>
              <a:r>
                <a:rPr kumimoji="0" lang="nl-NL" sz="1100" b="1" i="0" u="none" strike="noStrike" kern="0" cap="none" spc="0" normalizeH="0" baseline="0" noProof="0" err="1">
                  <a:ln>
                    <a:noFill/>
                  </a:ln>
                  <a:solidFill>
                    <a:srgbClr val="000000"/>
                  </a:solidFill>
                  <a:effectLst/>
                  <a:uLnTx/>
                  <a:uFillTx/>
                  <a:latin typeface="Arial"/>
                  <a:ea typeface="+mn-ea"/>
                  <a:cs typeface="Segoe UI Light" panose="020B0502040204020203" pitchFamily="34" charset="0"/>
                </a:rPr>
                <a:t>SmartArt</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 Opmaak’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kunnen opvulkleuren en lijnkleuren aangepast worden.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kan o.a. de tekstopmaak worden gewijzigd.</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57" name="Rechte verbindingslijn 56">
              <a:extLst>
                <a:ext uri="{FF2B5EF4-FFF2-40B4-BE49-F238E27FC236}">
                  <a16:creationId xmlns:a16="http://schemas.microsoft.com/office/drawing/2014/main" id="{C3FCD68A-6259-4710-9631-F4EF399B5048}"/>
                </a:ext>
              </a:extLst>
            </p:cNvPr>
            <p:cNvCxnSpPr>
              <a:cxnSpLocks/>
            </p:cNvCxnSpPr>
            <p:nvPr userDrawn="1"/>
          </p:nvCxnSpPr>
          <p:spPr>
            <a:xfrm>
              <a:off x="12397261" y="2801420"/>
              <a:ext cx="3178017" cy="0"/>
            </a:xfrm>
            <a:prstGeom prst="line">
              <a:avLst/>
            </a:prstGeom>
            <a:noFill/>
            <a:ln w="3175" cap="flat" cmpd="sng" algn="ctr">
              <a:solidFill>
                <a:schemeClr val="accent1"/>
              </a:solidFill>
              <a:prstDash val="solid"/>
            </a:ln>
            <a:effectLst/>
          </p:spPr>
        </p:cxnSp>
        <p:grpSp>
          <p:nvGrpSpPr>
            <p:cNvPr id="58" name="Groep 57">
              <a:extLst>
                <a:ext uri="{FF2B5EF4-FFF2-40B4-BE49-F238E27FC236}">
                  <a16:creationId xmlns:a16="http://schemas.microsoft.com/office/drawing/2014/main" id="{ED7F8B82-0267-401E-AF7A-0B0DA99311FE}"/>
                </a:ext>
              </a:extLst>
            </p:cNvPr>
            <p:cNvGrpSpPr/>
            <p:nvPr userDrawn="1"/>
          </p:nvGrpSpPr>
          <p:grpSpPr>
            <a:xfrm>
              <a:off x="12762292" y="1283764"/>
              <a:ext cx="390792" cy="312040"/>
              <a:chOff x="7741071" y="1082154"/>
              <a:chExt cx="589013" cy="470317"/>
            </a:xfrm>
          </p:grpSpPr>
          <p:sp>
            <p:nvSpPr>
              <p:cNvPr id="59" name="Pijl: punthaak 58">
                <a:extLst>
                  <a:ext uri="{FF2B5EF4-FFF2-40B4-BE49-F238E27FC236}">
                    <a16:creationId xmlns:a16="http://schemas.microsoft.com/office/drawing/2014/main" id="{A2CDAC48-7B7A-4AC4-B82B-89A41B1A169C}"/>
                  </a:ext>
                </a:extLst>
              </p:cNvPr>
              <p:cNvSpPr/>
              <p:nvPr userDrawn="1"/>
            </p:nvSpPr>
            <p:spPr>
              <a:xfrm>
                <a:off x="7741071" y="1082154"/>
                <a:ext cx="504056" cy="336748"/>
              </a:xfrm>
              <a:prstGeom prst="chevron">
                <a:avLst>
                  <a:gd name="adj" fmla="val 33421"/>
                </a:avLst>
              </a:prstGeom>
              <a:solidFill>
                <a:srgbClr val="BAD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sp>
            <p:nvSpPr>
              <p:cNvPr id="60" name="Rechthoek 59">
                <a:extLst>
                  <a:ext uri="{FF2B5EF4-FFF2-40B4-BE49-F238E27FC236}">
                    <a16:creationId xmlns:a16="http://schemas.microsoft.com/office/drawing/2014/main" id="{C565F0D4-E736-4252-8009-C65D33C1CCCC}"/>
                  </a:ext>
                </a:extLst>
              </p:cNvPr>
              <p:cNvSpPr/>
              <p:nvPr userDrawn="1"/>
            </p:nvSpPr>
            <p:spPr>
              <a:xfrm>
                <a:off x="7896789" y="1235205"/>
                <a:ext cx="433295" cy="317266"/>
              </a:xfrm>
              <a:prstGeom prst="rect">
                <a:avLst/>
              </a:prstGeom>
              <a:solidFill>
                <a:schemeClr val="bg1"/>
              </a:solidFill>
              <a:ln w="6350">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61" name="Groep 60">
                <a:extLst>
                  <a:ext uri="{FF2B5EF4-FFF2-40B4-BE49-F238E27FC236}">
                    <a16:creationId xmlns:a16="http://schemas.microsoft.com/office/drawing/2014/main" id="{D65211D0-4E95-4436-8772-183DD7E867A9}"/>
                  </a:ext>
                </a:extLst>
              </p:cNvPr>
              <p:cNvGrpSpPr/>
              <p:nvPr userDrawn="1"/>
            </p:nvGrpSpPr>
            <p:grpSpPr>
              <a:xfrm>
                <a:off x="7966294" y="1306401"/>
                <a:ext cx="308524" cy="31227"/>
                <a:chOff x="7966294" y="1306401"/>
                <a:chExt cx="308524" cy="31227"/>
              </a:xfrm>
            </p:grpSpPr>
            <p:sp>
              <p:nvSpPr>
                <p:cNvPr id="68" name="Ovaal 67">
                  <a:extLst>
                    <a:ext uri="{FF2B5EF4-FFF2-40B4-BE49-F238E27FC236}">
                      <a16:creationId xmlns:a16="http://schemas.microsoft.com/office/drawing/2014/main" id="{B0785805-C2DD-4007-BB52-8A3568A7845C}"/>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cxnSp>
              <p:nvCxnSpPr>
                <p:cNvPr id="69" name="Rechte verbindingslijn 68">
                  <a:extLst>
                    <a:ext uri="{FF2B5EF4-FFF2-40B4-BE49-F238E27FC236}">
                      <a16:creationId xmlns:a16="http://schemas.microsoft.com/office/drawing/2014/main" id="{C22B331C-5DFD-4C7F-A343-047B66AEAF22}"/>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62" name="Groep 61">
                <a:extLst>
                  <a:ext uri="{FF2B5EF4-FFF2-40B4-BE49-F238E27FC236}">
                    <a16:creationId xmlns:a16="http://schemas.microsoft.com/office/drawing/2014/main" id="{78970900-3927-494E-8307-204262DB18E6}"/>
                  </a:ext>
                </a:extLst>
              </p:cNvPr>
              <p:cNvGrpSpPr/>
              <p:nvPr userDrawn="1"/>
            </p:nvGrpSpPr>
            <p:grpSpPr>
              <a:xfrm>
                <a:off x="7966294" y="1381787"/>
                <a:ext cx="308524" cy="31227"/>
                <a:chOff x="7966294" y="1306401"/>
                <a:chExt cx="308524" cy="31227"/>
              </a:xfrm>
            </p:grpSpPr>
            <p:sp>
              <p:nvSpPr>
                <p:cNvPr id="66" name="Ovaal 65">
                  <a:extLst>
                    <a:ext uri="{FF2B5EF4-FFF2-40B4-BE49-F238E27FC236}">
                      <a16:creationId xmlns:a16="http://schemas.microsoft.com/office/drawing/2014/main" id="{D92B4CC0-9DBD-4A21-A0BD-E0A59BEC2E8B}"/>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cxnSp>
              <p:nvCxnSpPr>
                <p:cNvPr id="67" name="Rechte verbindingslijn 66">
                  <a:extLst>
                    <a:ext uri="{FF2B5EF4-FFF2-40B4-BE49-F238E27FC236}">
                      <a16:creationId xmlns:a16="http://schemas.microsoft.com/office/drawing/2014/main" id="{CAA0797B-FFDB-479C-A30F-748FE31CB3FA}"/>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63" name="Groep 62">
                <a:extLst>
                  <a:ext uri="{FF2B5EF4-FFF2-40B4-BE49-F238E27FC236}">
                    <a16:creationId xmlns:a16="http://schemas.microsoft.com/office/drawing/2014/main" id="{538022B5-602A-4C89-93DA-F37A91ABE663}"/>
                  </a:ext>
                </a:extLst>
              </p:cNvPr>
              <p:cNvGrpSpPr/>
              <p:nvPr userDrawn="1"/>
            </p:nvGrpSpPr>
            <p:grpSpPr>
              <a:xfrm>
                <a:off x="7966294" y="1457173"/>
                <a:ext cx="308524" cy="31227"/>
                <a:chOff x="7966294" y="1306401"/>
                <a:chExt cx="308524" cy="31227"/>
              </a:xfrm>
            </p:grpSpPr>
            <p:sp>
              <p:nvSpPr>
                <p:cNvPr id="64" name="Ovaal 63">
                  <a:extLst>
                    <a:ext uri="{FF2B5EF4-FFF2-40B4-BE49-F238E27FC236}">
                      <a16:creationId xmlns:a16="http://schemas.microsoft.com/office/drawing/2014/main" id="{3CAADA9E-3990-44C7-9EF3-644FEBE585EC}"/>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cxnSp>
              <p:nvCxnSpPr>
                <p:cNvPr id="65" name="Rechte verbindingslijn 64">
                  <a:extLst>
                    <a:ext uri="{FF2B5EF4-FFF2-40B4-BE49-F238E27FC236}">
                      <a16:creationId xmlns:a16="http://schemas.microsoft.com/office/drawing/2014/main" id="{26947FA4-80BC-4FC2-89B1-29F84B6CCDE4}"/>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grpSp>
      <p:sp>
        <p:nvSpPr>
          <p:cNvPr id="73" name="Tijdelijke aanduiding voor tekst 72">
            <a:extLst>
              <a:ext uri="{FF2B5EF4-FFF2-40B4-BE49-F238E27FC236}">
                <a16:creationId xmlns:a16="http://schemas.microsoft.com/office/drawing/2014/main" id="{154B10E8-43ED-4A4F-8ABE-F38E7FC5E31D}"/>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74" name="Titel 1">
            <a:extLst>
              <a:ext uri="{FF2B5EF4-FFF2-40B4-BE49-F238E27FC236}">
                <a16:creationId xmlns:a16="http://schemas.microsoft.com/office/drawing/2014/main" id="{EA41315A-60B0-431B-A673-FB00BE9027EB}"/>
              </a:ext>
            </a:extLst>
          </p:cNvPr>
          <p:cNvSpPr>
            <a:spLocks noGrp="1"/>
          </p:cNvSpPr>
          <p:nvPr>
            <p:ph type="title" hasCustomPrompt="1"/>
          </p:nvPr>
        </p:nvSpPr>
        <p:spPr>
          <a:xfrm>
            <a:off x="793750" y="707704"/>
            <a:ext cx="5603240"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56720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73">
                                            <p:bg/>
                                          </p:spTgt>
                                        </p:tgtEl>
                                        <p:attrNameLst>
                                          <p:attrName>style.visibility</p:attrName>
                                        </p:attrNameLst>
                                      </p:cBhvr>
                                      <p:to>
                                        <p:strVal val="visible"/>
                                      </p:to>
                                    </p:set>
                                    <p:anim calcmode="lin" valueType="num">
                                      <p:cBhvr additive="base">
                                        <p:cTn id="7" dur="500" fill="hold"/>
                                        <p:tgtEl>
                                          <p:spTgt spid="7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73">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73">
                                            <p:txEl>
                                              <p:pRg st="0" end="0"/>
                                            </p:txEl>
                                          </p:spTgt>
                                        </p:tgtEl>
                                        <p:attrNameLst>
                                          <p:attrName>style.visibility</p:attrName>
                                        </p:attrNameLst>
                                      </p:cBhvr>
                                      <p:to>
                                        <p:strVal val="visible"/>
                                      </p:to>
                                    </p:set>
                                    <p:anim calcmode="lin" valueType="num">
                                      <p:cBhvr additive="base">
                                        <p:cTn id="11" dur="500" fill="hold"/>
                                        <p:tgtEl>
                                          <p:spTgt spid="7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uild="p" animBg="1">
        <p:tmplLst>
          <p:tmpl>
            <p:tnLst>
              <p:par>
                <p:cTn presetID="2" presetClass="entr" presetSubtype="8" decel="100000" fill="hold" nodeType="withEffect">
                  <p:stCondLst>
                    <p:cond delay="400"/>
                  </p:stCondLst>
                  <p:childTnLst>
                    <p:set>
                      <p:cBhvr>
                        <p:cTn dur="1" fill="hold">
                          <p:stCondLst>
                            <p:cond delay="0"/>
                          </p:stCondLst>
                        </p:cTn>
                        <p:tgtEl>
                          <p:spTgt spid="73"/>
                        </p:tgtEl>
                        <p:attrNameLst>
                          <p:attrName>style.visibility</p:attrName>
                        </p:attrNameLst>
                      </p:cBhvr>
                      <p:to>
                        <p:strVal val="visible"/>
                      </p:to>
                    </p:set>
                    <p:anim calcmode="lin" valueType="num">
                      <p:cBhvr additive="base">
                        <p:cTn dur="500" fill="hold"/>
                        <p:tgtEl>
                          <p:spTgt spid="73"/>
                        </p:tgtEl>
                        <p:attrNameLst>
                          <p:attrName>ppt_x</p:attrName>
                        </p:attrNameLst>
                      </p:cBhvr>
                      <p:tavLst>
                        <p:tav tm="0">
                          <p:val>
                            <p:strVal val="0-#ppt_w/2"/>
                          </p:val>
                        </p:tav>
                        <p:tav tm="100000">
                          <p:val>
                            <p:strVal val="#ppt_x"/>
                          </p:val>
                        </p:tav>
                      </p:tavLst>
                    </p:anim>
                    <p:anim calcmode="lin" valueType="num">
                      <p:cBhvr additive="base">
                        <p:cTn dur="500" fill="hold"/>
                        <p:tgtEl>
                          <p:spTgt spid="73"/>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73"/>
                        </p:tgtEl>
                        <p:attrNameLst>
                          <p:attrName>style.visibility</p:attrName>
                        </p:attrNameLst>
                      </p:cBhvr>
                      <p:to>
                        <p:strVal val="visible"/>
                      </p:to>
                    </p:set>
                    <p:anim calcmode="lin" valueType="num">
                      <p:cBhvr additive="base">
                        <p:cTn dur="500" fill="hold"/>
                        <p:tgtEl>
                          <p:spTgt spid="73"/>
                        </p:tgtEl>
                        <p:attrNameLst>
                          <p:attrName>ppt_x</p:attrName>
                        </p:attrNameLst>
                      </p:cBhvr>
                      <p:tavLst>
                        <p:tav tm="0">
                          <p:val>
                            <p:strVal val="0-#ppt_w/2"/>
                          </p:val>
                        </p:tav>
                        <p:tav tm="100000">
                          <p:val>
                            <p:strVal val="#ppt_x"/>
                          </p:val>
                        </p:tav>
                      </p:tavLst>
                    </p:anim>
                    <p:anim calcmode="lin" valueType="num">
                      <p:cBhvr additive="base">
                        <p:cTn dur="500" fill="hold"/>
                        <p:tgtEl>
                          <p:spTgt spid="7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51" name="Tijdelijke aanduiding voor media 28">
            <a:extLst>
              <a:ext uri="{FF2B5EF4-FFF2-40B4-BE49-F238E27FC236}">
                <a16:creationId xmlns:a16="http://schemas.microsoft.com/office/drawing/2014/main" id="{15A68F9C-17D9-48D7-B5F1-02C66FDE94DA}"/>
              </a:ext>
            </a:extLst>
          </p:cNvPr>
          <p:cNvSpPr>
            <a:spLocks noGrp="1"/>
          </p:cNvSpPr>
          <p:nvPr>
            <p:ph type="media" sz="quarter" idx="19" hasCustomPrompt="1"/>
          </p:nvPr>
        </p:nvSpPr>
        <p:spPr>
          <a:xfrm>
            <a:off x="0" y="1"/>
            <a:ext cx="12192000" cy="6858000"/>
          </a:xfrm>
          <a:solidFill>
            <a:schemeClr val="bg1">
              <a:lumMod val="95000"/>
            </a:schemeClr>
          </a:solidFill>
        </p:spPr>
        <p:txBody>
          <a:bodyPr tIns="2520000" bIns="0" anchor="t" anchorCtr="0"/>
          <a:lstStyle>
            <a:lvl1pPr marL="0" indent="0" algn="ctr">
              <a:spcBef>
                <a:spcPts val="0"/>
              </a:spcBef>
              <a:spcAft>
                <a:spcPts val="0"/>
              </a:spcAft>
              <a:buFont typeface="Arial" panose="020B0604020202020204" pitchFamily="34" charset="0"/>
              <a:buNone/>
              <a:defRPr sz="1050" b="1" baseline="0"/>
            </a:lvl1pPr>
          </a:lstStyle>
          <a:p>
            <a:r>
              <a:rPr lang="nl-NL" noProof="0"/>
              <a:t>Klik op onderstaand pictogram</a:t>
            </a:r>
            <a:br>
              <a:rPr lang="nl-NL" noProof="0"/>
            </a:br>
            <a:r>
              <a:rPr lang="nl-NL" noProof="0"/>
              <a:t>om een video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2A5F1-4FB6-4169-893F-D5C4D13E8079}"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93891" y="-885712"/>
            <a:ext cx="1804249"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VIDEO (100%)</a:t>
            </a:r>
          </a:p>
        </p:txBody>
      </p:sp>
      <p:grpSp>
        <p:nvGrpSpPr>
          <p:cNvPr id="3" name="Groep 2">
            <a:extLst>
              <a:ext uri="{FF2B5EF4-FFF2-40B4-BE49-F238E27FC236}">
                <a16:creationId xmlns:a16="http://schemas.microsoft.com/office/drawing/2014/main" id="{AF514275-82CA-4FAD-9186-72C7C9A0EBB3}"/>
              </a:ext>
            </a:extLst>
          </p:cNvPr>
          <p:cNvGrpSpPr/>
          <p:nvPr userDrawn="1"/>
        </p:nvGrpSpPr>
        <p:grpSpPr>
          <a:xfrm>
            <a:off x="12391601" y="0"/>
            <a:ext cx="3183678" cy="5320923"/>
            <a:chOff x="12391601" y="0"/>
            <a:chExt cx="3183678" cy="5320923"/>
          </a:xfrm>
        </p:grpSpPr>
        <p:grpSp>
          <p:nvGrpSpPr>
            <p:cNvPr id="53" name="Video icoon">
              <a:extLst>
                <a:ext uri="{FF2B5EF4-FFF2-40B4-BE49-F238E27FC236}">
                  <a16:creationId xmlns:a16="http://schemas.microsoft.com/office/drawing/2014/main" id="{B71F1AB9-7D8F-438B-B12C-2553FB2C2057}"/>
                </a:ext>
              </a:extLst>
            </p:cNvPr>
            <p:cNvGrpSpPr/>
            <p:nvPr userDrawn="1"/>
          </p:nvGrpSpPr>
          <p:grpSpPr>
            <a:xfrm>
              <a:off x="12757282" y="1266839"/>
              <a:ext cx="326087" cy="328143"/>
              <a:chOff x="8066315" y="1676399"/>
              <a:chExt cx="1371600" cy="1380253"/>
            </a:xfrm>
          </p:grpSpPr>
          <p:sp>
            <p:nvSpPr>
              <p:cNvPr id="91" name="Rechthoek 90">
                <a:extLst>
                  <a:ext uri="{FF2B5EF4-FFF2-40B4-BE49-F238E27FC236}">
                    <a16:creationId xmlns:a16="http://schemas.microsoft.com/office/drawing/2014/main" id="{8540B962-C4FF-43A4-9C0C-293E709F20AF}"/>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Vrije vorm 112">
                <a:extLst>
                  <a:ext uri="{FF2B5EF4-FFF2-40B4-BE49-F238E27FC236}">
                    <a16:creationId xmlns:a16="http://schemas.microsoft.com/office/drawing/2014/main" id="{A6F87846-6C66-4E0F-BE3F-50C7571F00F2}"/>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Vrije vorm 113">
                <a:extLst>
                  <a:ext uri="{FF2B5EF4-FFF2-40B4-BE49-F238E27FC236}">
                    <a16:creationId xmlns:a16="http://schemas.microsoft.com/office/drawing/2014/main" id="{BB094798-72AF-427F-90B5-6FCA0CFA489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4" name="Rechthoek 53">
              <a:extLst>
                <a:ext uri="{FF2B5EF4-FFF2-40B4-BE49-F238E27FC236}">
                  <a16:creationId xmlns:a16="http://schemas.microsoft.com/office/drawing/2014/main" id="{B43964A8-BC6C-484D-9D85-9D010D48CA4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Video invoegen/veranderen</a:t>
              </a:r>
            </a:p>
          </p:txBody>
        </p:sp>
        <p:sp>
          <p:nvSpPr>
            <p:cNvPr id="55" name="Ovaal 54">
              <a:extLst>
                <a:ext uri="{FF2B5EF4-FFF2-40B4-BE49-F238E27FC236}">
                  <a16:creationId xmlns:a16="http://schemas.microsoft.com/office/drawing/2014/main" id="{A9F0387A-C643-425E-B1E0-DE27E414789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56" name="Rechte verbindingslijn 55">
              <a:extLst>
                <a:ext uri="{FF2B5EF4-FFF2-40B4-BE49-F238E27FC236}">
                  <a16:creationId xmlns:a16="http://schemas.microsoft.com/office/drawing/2014/main" id="{4FB74A9E-14C5-4E93-9532-5AFB036FC26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7" name="Rechte verbindingslijn 56">
              <a:extLst>
                <a:ext uri="{FF2B5EF4-FFF2-40B4-BE49-F238E27FC236}">
                  <a16:creationId xmlns:a16="http://schemas.microsoft.com/office/drawing/2014/main" id="{FEA6940F-0737-41F6-BD36-0276560A8BBD}"/>
                </a:ext>
              </a:extLst>
            </p:cNvPr>
            <p:cNvCxnSpPr>
              <a:cxnSpLocks/>
            </p:cNvCxnSpPr>
            <p:nvPr userDrawn="1"/>
          </p:nvCxnSpPr>
          <p:spPr>
            <a:xfrm>
              <a:off x="12397261" y="1722312"/>
              <a:ext cx="3178017" cy="0"/>
            </a:xfrm>
            <a:prstGeom prst="line">
              <a:avLst/>
            </a:prstGeom>
            <a:noFill/>
            <a:ln w="3175" cap="flat" cmpd="sng" algn="ctr">
              <a:solidFill>
                <a:schemeClr val="accent1"/>
              </a:solidFill>
              <a:prstDash val="solid"/>
            </a:ln>
            <a:effectLst/>
          </p:spPr>
        </p:cxnSp>
        <p:sp>
          <p:nvSpPr>
            <p:cNvPr id="58" name="Rechthoek 57">
              <a:extLst>
                <a:ext uri="{FF2B5EF4-FFF2-40B4-BE49-F238E27FC236}">
                  <a16:creationId xmlns:a16="http://schemas.microsoft.com/office/drawing/2014/main" id="{95E7E1F6-989C-43E7-A465-BFB126F231DF}"/>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afbeelding/video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video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59" name="Groep 58">
              <a:extLst>
                <a:ext uri="{FF2B5EF4-FFF2-40B4-BE49-F238E27FC236}">
                  <a16:creationId xmlns:a16="http://schemas.microsoft.com/office/drawing/2014/main" id="{44740912-1003-4A01-9002-141BBF84E3B2}"/>
                </a:ext>
              </a:extLst>
            </p:cNvPr>
            <p:cNvGrpSpPr/>
            <p:nvPr userDrawn="1"/>
          </p:nvGrpSpPr>
          <p:grpSpPr>
            <a:xfrm>
              <a:off x="12396764" y="4419767"/>
              <a:ext cx="3178515" cy="901156"/>
              <a:chOff x="12396764" y="4439101"/>
              <a:chExt cx="3178515" cy="901156"/>
            </a:xfrm>
          </p:grpSpPr>
          <p:grpSp>
            <p:nvGrpSpPr>
              <p:cNvPr id="86" name="Meer informatie">
                <a:extLst>
                  <a:ext uri="{FF2B5EF4-FFF2-40B4-BE49-F238E27FC236}">
                    <a16:creationId xmlns:a16="http://schemas.microsoft.com/office/drawing/2014/main" id="{F7CB89DA-36A5-455D-B0B5-CFA9823B4EA7}"/>
                  </a:ext>
                </a:extLst>
              </p:cNvPr>
              <p:cNvGrpSpPr/>
              <p:nvPr userDrawn="1"/>
            </p:nvGrpSpPr>
            <p:grpSpPr>
              <a:xfrm>
                <a:off x="12396764" y="4556984"/>
                <a:ext cx="3178515" cy="783273"/>
                <a:chOff x="-3741486" y="3386444"/>
                <a:chExt cx="3178515" cy="783273"/>
              </a:xfrm>
            </p:grpSpPr>
            <p:sp>
              <p:nvSpPr>
                <p:cNvPr id="88" name="Freeform 101">
                  <a:extLst>
                    <a:ext uri="{FF2B5EF4-FFF2-40B4-BE49-F238E27FC236}">
                      <a16:creationId xmlns:a16="http://schemas.microsoft.com/office/drawing/2014/main" id="{D31273A4-4220-4C04-9748-1DDBD225BF6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646D154F-2E05-422B-A072-8FF05A2F137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90" name="Rechte verbindingslijn 89">
                  <a:extLst>
                    <a:ext uri="{FF2B5EF4-FFF2-40B4-BE49-F238E27FC236}">
                      <a16:creationId xmlns:a16="http://schemas.microsoft.com/office/drawing/2014/main" id="{7A851F0B-99F7-422B-B26E-BCBF02C13DE3}"/>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cxnSp>
            <p:nvCxnSpPr>
              <p:cNvPr id="87" name="Rechte verbindingslijn 86">
                <a:extLst>
                  <a:ext uri="{FF2B5EF4-FFF2-40B4-BE49-F238E27FC236}">
                    <a16:creationId xmlns:a16="http://schemas.microsoft.com/office/drawing/2014/main" id="{512A8271-ECEE-467A-BEDE-CF3414E2445A}"/>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60" name="Ovaal 59">
              <a:extLst>
                <a:ext uri="{FF2B5EF4-FFF2-40B4-BE49-F238E27FC236}">
                  <a16:creationId xmlns:a16="http://schemas.microsoft.com/office/drawing/2014/main" id="{6F82C720-FD20-4117-903F-9C497B79D2B4}"/>
                </a:ext>
              </a:extLst>
            </p:cNvPr>
            <p:cNvSpPr/>
            <p:nvPr userDrawn="1"/>
          </p:nvSpPr>
          <p:spPr>
            <a:xfrm>
              <a:off x="12391601" y="18507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61" name="Rechthoek 60">
              <a:extLst>
                <a:ext uri="{FF2B5EF4-FFF2-40B4-BE49-F238E27FC236}">
                  <a16:creationId xmlns:a16="http://schemas.microsoft.com/office/drawing/2014/main" id="{42CB7D60-BB3C-48D2-8A5F-1FB9959DC03D}"/>
                </a:ext>
              </a:extLst>
            </p:cNvPr>
            <p:cNvSpPr/>
            <p:nvPr userDrawn="1"/>
          </p:nvSpPr>
          <p:spPr>
            <a:xfrm>
              <a:off x="12757282" y="1916840"/>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video</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62" name="Groep 61">
              <a:extLst>
                <a:ext uri="{FF2B5EF4-FFF2-40B4-BE49-F238E27FC236}">
                  <a16:creationId xmlns:a16="http://schemas.microsoft.com/office/drawing/2014/main" id="{BD08B8EE-8136-459D-BC42-C7B3405BD60D}"/>
                </a:ext>
              </a:extLst>
            </p:cNvPr>
            <p:cNvGrpSpPr/>
            <p:nvPr userDrawn="1"/>
          </p:nvGrpSpPr>
          <p:grpSpPr>
            <a:xfrm>
              <a:off x="12757282" y="2328929"/>
              <a:ext cx="825500" cy="209550"/>
              <a:chOff x="13504624" y="2482850"/>
              <a:chExt cx="825500" cy="209550"/>
            </a:xfrm>
          </p:grpSpPr>
          <p:sp>
            <p:nvSpPr>
              <p:cNvPr id="83" name="Rechthoek 82">
                <a:extLst>
                  <a:ext uri="{FF2B5EF4-FFF2-40B4-BE49-F238E27FC236}">
                    <a16:creationId xmlns:a16="http://schemas.microsoft.com/office/drawing/2014/main" id="{8103D5AC-2AE5-45C2-98FB-B0E14603B2C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84" name="Rechte verbindingslijn 83">
                <a:extLst>
                  <a:ext uri="{FF2B5EF4-FFF2-40B4-BE49-F238E27FC236}">
                    <a16:creationId xmlns:a16="http://schemas.microsoft.com/office/drawing/2014/main" id="{88095380-45ED-4EC6-9104-80BC2587130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5" name="Gelijkbenige driehoek 84">
                <a:extLst>
                  <a:ext uri="{FF2B5EF4-FFF2-40B4-BE49-F238E27FC236}">
                    <a16:creationId xmlns:a16="http://schemas.microsoft.com/office/drawing/2014/main" id="{E3BD2049-57D1-4A9D-B35B-BE0AEE7978D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63" name="Ovaal 62">
              <a:extLst>
                <a:ext uri="{FF2B5EF4-FFF2-40B4-BE49-F238E27FC236}">
                  <a16:creationId xmlns:a16="http://schemas.microsoft.com/office/drawing/2014/main" id="{BF14A6FA-F93E-443C-9D37-28B9A6274F1F}"/>
                </a:ext>
              </a:extLst>
            </p:cNvPr>
            <p:cNvSpPr/>
            <p:nvPr userDrawn="1"/>
          </p:nvSpPr>
          <p:spPr>
            <a:xfrm>
              <a:off x="12391601" y="276233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64" name="Rechthoek 63">
              <a:extLst>
                <a:ext uri="{FF2B5EF4-FFF2-40B4-BE49-F238E27FC236}">
                  <a16:creationId xmlns:a16="http://schemas.microsoft.com/office/drawing/2014/main" id="{67FB62B4-27EA-4268-9BAF-BBAF2A4B5471}"/>
                </a:ext>
              </a:extLst>
            </p:cNvPr>
            <p:cNvSpPr/>
            <p:nvPr userDrawn="1"/>
          </p:nvSpPr>
          <p:spPr>
            <a:xfrm>
              <a:off x="12757283" y="2828393"/>
              <a:ext cx="2817996" cy="88731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Om de video te schalen of bij te snijden, ga naar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‘Hulpmiddelen voor video - Opmaak’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Schaal met de bolletjes de video en met de hoekjes het videokader.</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65" name="Rechte verbindingslijn 64">
              <a:extLst>
                <a:ext uri="{FF2B5EF4-FFF2-40B4-BE49-F238E27FC236}">
                  <a16:creationId xmlns:a16="http://schemas.microsoft.com/office/drawing/2014/main" id="{C0A4B0ED-7FEF-4534-8826-2B44AA7C61FE}"/>
                </a:ext>
              </a:extLst>
            </p:cNvPr>
            <p:cNvCxnSpPr>
              <a:cxnSpLocks/>
            </p:cNvCxnSpPr>
            <p:nvPr userDrawn="1"/>
          </p:nvCxnSpPr>
          <p:spPr>
            <a:xfrm>
              <a:off x="12397261" y="2644168"/>
              <a:ext cx="3178017"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AA996733-F534-4B9E-960F-4D735A8D7F15}"/>
                </a:ext>
              </a:extLst>
            </p:cNvPr>
            <p:cNvGrpSpPr/>
            <p:nvPr userDrawn="1"/>
          </p:nvGrpSpPr>
          <p:grpSpPr>
            <a:xfrm>
              <a:off x="12696514" y="3671523"/>
              <a:ext cx="514284" cy="612918"/>
              <a:chOff x="12682980" y="3403241"/>
              <a:chExt cx="622284" cy="741632"/>
            </a:xfrm>
          </p:grpSpPr>
          <p:grpSp>
            <p:nvGrpSpPr>
              <p:cNvPr id="67" name="Groep 66">
                <a:extLst>
                  <a:ext uri="{FF2B5EF4-FFF2-40B4-BE49-F238E27FC236}">
                    <a16:creationId xmlns:a16="http://schemas.microsoft.com/office/drawing/2014/main" id="{C8AB2C1C-C978-4026-853D-CAC1F4D7A394}"/>
                  </a:ext>
                </a:extLst>
              </p:cNvPr>
              <p:cNvGrpSpPr/>
              <p:nvPr userDrawn="1"/>
            </p:nvGrpSpPr>
            <p:grpSpPr>
              <a:xfrm>
                <a:off x="12771568" y="3403241"/>
                <a:ext cx="467138" cy="448489"/>
                <a:chOff x="12782195" y="3403241"/>
                <a:chExt cx="467138" cy="448489"/>
              </a:xfrm>
            </p:grpSpPr>
            <p:grpSp>
              <p:nvGrpSpPr>
                <p:cNvPr id="70" name="Groep 69">
                  <a:extLst>
                    <a:ext uri="{FF2B5EF4-FFF2-40B4-BE49-F238E27FC236}">
                      <a16:creationId xmlns:a16="http://schemas.microsoft.com/office/drawing/2014/main" id="{188327C1-454E-4FDF-86D3-70D48DCF394A}"/>
                    </a:ext>
                  </a:extLst>
                </p:cNvPr>
                <p:cNvGrpSpPr/>
                <p:nvPr userDrawn="1"/>
              </p:nvGrpSpPr>
              <p:grpSpPr>
                <a:xfrm>
                  <a:off x="12782195" y="3403241"/>
                  <a:ext cx="412967" cy="393907"/>
                  <a:chOff x="13554906" y="3320109"/>
                  <a:chExt cx="443906" cy="423419"/>
                </a:xfrm>
              </p:grpSpPr>
              <p:grpSp>
                <p:nvGrpSpPr>
                  <p:cNvPr id="77" name="Groep 76">
                    <a:extLst>
                      <a:ext uri="{FF2B5EF4-FFF2-40B4-BE49-F238E27FC236}">
                        <a16:creationId xmlns:a16="http://schemas.microsoft.com/office/drawing/2014/main" id="{F9D3C3CF-9472-4F03-986F-D55E114E877F}"/>
                      </a:ext>
                    </a:extLst>
                  </p:cNvPr>
                  <p:cNvGrpSpPr/>
                  <p:nvPr userDrawn="1"/>
                </p:nvGrpSpPr>
                <p:grpSpPr>
                  <a:xfrm>
                    <a:off x="13554906" y="3320109"/>
                    <a:ext cx="443906" cy="423419"/>
                    <a:chOff x="12909684" y="1276143"/>
                    <a:chExt cx="443906" cy="423419"/>
                  </a:xfrm>
                </p:grpSpPr>
                <p:sp>
                  <p:nvSpPr>
                    <p:cNvPr id="80" name="Rechthoek 79">
                      <a:extLst>
                        <a:ext uri="{FF2B5EF4-FFF2-40B4-BE49-F238E27FC236}">
                          <a16:creationId xmlns:a16="http://schemas.microsoft.com/office/drawing/2014/main" id="{C8B88954-F8A0-4E72-9793-161C1B41C23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Rechthoek 80">
                      <a:extLst>
                        <a:ext uri="{FF2B5EF4-FFF2-40B4-BE49-F238E27FC236}">
                          <a16:creationId xmlns:a16="http://schemas.microsoft.com/office/drawing/2014/main" id="{578C1C75-966C-4915-A498-9C75A7A1766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Ovaal 81">
                      <a:extLst>
                        <a:ext uri="{FF2B5EF4-FFF2-40B4-BE49-F238E27FC236}">
                          <a16:creationId xmlns:a16="http://schemas.microsoft.com/office/drawing/2014/main" id="{F9E206A5-2BA2-4E5A-B970-B48CE6ADFD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pic>
                <p:nvPicPr>
                  <p:cNvPr id="78" name="Afbeelding 77">
                    <a:extLst>
                      <a:ext uri="{FF2B5EF4-FFF2-40B4-BE49-F238E27FC236}">
                        <a16:creationId xmlns:a16="http://schemas.microsoft.com/office/drawing/2014/main" id="{E31A079C-2F2C-4630-94AC-0FCFDACC0CB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79" name="Afbeelding 78">
                    <a:extLst>
                      <a:ext uri="{FF2B5EF4-FFF2-40B4-BE49-F238E27FC236}">
                        <a16:creationId xmlns:a16="http://schemas.microsoft.com/office/drawing/2014/main" id="{9A04F231-F46A-4144-AC6A-75D168805E0D}"/>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71" name="Groep 70">
                  <a:extLst>
                    <a:ext uri="{FF2B5EF4-FFF2-40B4-BE49-F238E27FC236}">
                      <a16:creationId xmlns:a16="http://schemas.microsoft.com/office/drawing/2014/main" id="{5161EC4E-BAB1-44E8-ACD7-25A7D2DAA7C5}"/>
                    </a:ext>
                  </a:extLst>
                </p:cNvPr>
                <p:cNvGrpSpPr/>
                <p:nvPr userDrawn="1"/>
              </p:nvGrpSpPr>
              <p:grpSpPr>
                <a:xfrm>
                  <a:off x="13103513" y="3705268"/>
                  <a:ext cx="145820" cy="146462"/>
                  <a:chOff x="13096169" y="3602278"/>
                  <a:chExt cx="145820" cy="146462"/>
                </a:xfrm>
              </p:grpSpPr>
              <p:sp>
                <p:nvSpPr>
                  <p:cNvPr id="75" name="Rechthoek 74">
                    <a:extLst>
                      <a:ext uri="{FF2B5EF4-FFF2-40B4-BE49-F238E27FC236}">
                        <a16:creationId xmlns:a16="http://schemas.microsoft.com/office/drawing/2014/main" id="{8DBD319B-F0FD-48BB-9221-466404C80F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6" name="Rechthoek 75">
                    <a:extLst>
                      <a:ext uri="{FF2B5EF4-FFF2-40B4-BE49-F238E27FC236}">
                        <a16:creationId xmlns:a16="http://schemas.microsoft.com/office/drawing/2014/main" id="{1DA8FA92-D58E-4F8A-BD4E-A647EB99E8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72" name="Groep 71">
                  <a:extLst>
                    <a:ext uri="{FF2B5EF4-FFF2-40B4-BE49-F238E27FC236}">
                      <a16:creationId xmlns:a16="http://schemas.microsoft.com/office/drawing/2014/main" id="{381FB565-4D26-42CA-AFFA-D05ACA2BA06D}"/>
                    </a:ext>
                  </a:extLst>
                </p:cNvPr>
                <p:cNvGrpSpPr/>
                <p:nvPr userDrawn="1"/>
              </p:nvGrpSpPr>
              <p:grpSpPr>
                <a:xfrm rot="10800000">
                  <a:off x="13061402" y="3665637"/>
                  <a:ext cx="145820" cy="146462"/>
                  <a:chOff x="13096169" y="3602278"/>
                  <a:chExt cx="145820" cy="146462"/>
                </a:xfrm>
              </p:grpSpPr>
              <p:sp>
                <p:nvSpPr>
                  <p:cNvPr id="73" name="Rechthoek 72">
                    <a:extLst>
                      <a:ext uri="{FF2B5EF4-FFF2-40B4-BE49-F238E27FC236}">
                        <a16:creationId xmlns:a16="http://schemas.microsoft.com/office/drawing/2014/main" id="{3532805A-94CD-42D8-AC79-2B6B0361EA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4" name="Rechthoek 73">
                    <a:extLst>
                      <a:ext uri="{FF2B5EF4-FFF2-40B4-BE49-F238E27FC236}">
                        <a16:creationId xmlns:a16="http://schemas.microsoft.com/office/drawing/2014/main" id="{132ED596-4B23-4458-86E0-9D6B5C91A5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68" name="Rechthoek 67">
                <a:extLst>
                  <a:ext uri="{FF2B5EF4-FFF2-40B4-BE49-F238E27FC236}">
                    <a16:creationId xmlns:a16="http://schemas.microsoft.com/office/drawing/2014/main" id="{88905BE9-8526-4E49-9FF6-0D6D984FFA4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69" name="Gelijkbenige driehoek 68">
                <a:extLst>
                  <a:ext uri="{FF2B5EF4-FFF2-40B4-BE49-F238E27FC236}">
                    <a16:creationId xmlns:a16="http://schemas.microsoft.com/office/drawing/2014/main" id="{7AD1C01B-8F3D-4DD9-9C0B-5DF4BCBA1B9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50" name="Tijdelijke aanduiding voor tekst 49">
            <a:extLst>
              <a:ext uri="{FF2B5EF4-FFF2-40B4-BE49-F238E27FC236}">
                <a16:creationId xmlns:a16="http://schemas.microsoft.com/office/drawing/2014/main" id="{EC4F7576-1943-4629-A4CC-90D2238C0E7B}"/>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94" name="Titel 1">
            <a:extLst>
              <a:ext uri="{FF2B5EF4-FFF2-40B4-BE49-F238E27FC236}">
                <a16:creationId xmlns:a16="http://schemas.microsoft.com/office/drawing/2014/main" id="{8D86B3D7-08C6-4935-8EE5-3BF03C90F1E7}"/>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138037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50">
                                            <p:bg/>
                                          </p:spTgt>
                                        </p:tgtEl>
                                        <p:attrNameLst>
                                          <p:attrName>style.visibility</p:attrName>
                                        </p:attrNameLst>
                                      </p:cBhvr>
                                      <p:to>
                                        <p:strVal val="visible"/>
                                      </p:to>
                                    </p:set>
                                    <p:anim calcmode="lin" valueType="num">
                                      <p:cBhvr additive="base">
                                        <p:cTn id="7" dur="500" fill="hold"/>
                                        <p:tgtEl>
                                          <p:spTgt spid="50">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0">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50">
                                            <p:txEl>
                                              <p:pRg st="0" end="0"/>
                                            </p:txEl>
                                          </p:spTgt>
                                        </p:tgtEl>
                                        <p:attrNameLst>
                                          <p:attrName>style.visibility</p:attrName>
                                        </p:attrNameLst>
                                      </p:cBhvr>
                                      <p:to>
                                        <p:strVal val="visible"/>
                                      </p:to>
                                    </p:set>
                                    <p:anim calcmode="lin" valueType="num">
                                      <p:cBhvr additive="base">
                                        <p:cTn id="11"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tmplLst>
          <p:tmpl>
            <p:tnLst>
              <p:par>
                <p:cTn presetID="2" presetClass="entr" presetSubtype="8" decel="100000" fill="hold" nodeType="withEffect">
                  <p:stCondLst>
                    <p:cond delay="4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0-#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0-#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2A5F1-4FB6-4169-893F-D5C4D13E8079}"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46791" y="-885712"/>
            <a:ext cx="1698452"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dirty="0">
                <a:ln>
                  <a:noFill/>
                </a:ln>
                <a:solidFill>
                  <a:srgbClr val="212121"/>
                </a:solidFill>
                <a:effectLst/>
                <a:uLnTx/>
                <a:uFillTx/>
                <a:latin typeface="Arial"/>
                <a:ea typeface="+mn-ea"/>
                <a:cs typeface="Calibri" panose="020F0502020204030204" pitchFamily="34" charset="0"/>
              </a:rPr>
              <a:t>AFLSUITING</a:t>
            </a:r>
          </a:p>
        </p:txBody>
      </p:sp>
      <p:grpSp>
        <p:nvGrpSpPr>
          <p:cNvPr id="3" name="Groep 2">
            <a:extLst>
              <a:ext uri="{FF2B5EF4-FFF2-40B4-BE49-F238E27FC236}">
                <a16:creationId xmlns:a16="http://schemas.microsoft.com/office/drawing/2014/main" id="{AF514275-82CA-4FAD-9186-72C7C9A0EBB3}"/>
              </a:ext>
            </a:extLst>
          </p:cNvPr>
          <p:cNvGrpSpPr/>
          <p:nvPr userDrawn="1"/>
        </p:nvGrpSpPr>
        <p:grpSpPr>
          <a:xfrm>
            <a:off x="12391601" y="0"/>
            <a:ext cx="3183678" cy="5320923"/>
            <a:chOff x="12391601" y="0"/>
            <a:chExt cx="3183678" cy="5320923"/>
          </a:xfrm>
        </p:grpSpPr>
        <p:grpSp>
          <p:nvGrpSpPr>
            <p:cNvPr id="53" name="Video icoon">
              <a:extLst>
                <a:ext uri="{FF2B5EF4-FFF2-40B4-BE49-F238E27FC236}">
                  <a16:creationId xmlns:a16="http://schemas.microsoft.com/office/drawing/2014/main" id="{B71F1AB9-7D8F-438B-B12C-2553FB2C2057}"/>
                </a:ext>
              </a:extLst>
            </p:cNvPr>
            <p:cNvGrpSpPr/>
            <p:nvPr userDrawn="1"/>
          </p:nvGrpSpPr>
          <p:grpSpPr>
            <a:xfrm>
              <a:off x="12757282" y="1266839"/>
              <a:ext cx="326087" cy="328143"/>
              <a:chOff x="8066315" y="1676399"/>
              <a:chExt cx="1371600" cy="1380253"/>
            </a:xfrm>
          </p:grpSpPr>
          <p:sp>
            <p:nvSpPr>
              <p:cNvPr id="91" name="Rechthoek 90">
                <a:extLst>
                  <a:ext uri="{FF2B5EF4-FFF2-40B4-BE49-F238E27FC236}">
                    <a16:creationId xmlns:a16="http://schemas.microsoft.com/office/drawing/2014/main" id="{8540B962-C4FF-43A4-9C0C-293E709F20AF}"/>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Vrije vorm 112">
                <a:extLst>
                  <a:ext uri="{FF2B5EF4-FFF2-40B4-BE49-F238E27FC236}">
                    <a16:creationId xmlns:a16="http://schemas.microsoft.com/office/drawing/2014/main" id="{A6F87846-6C66-4E0F-BE3F-50C7571F00F2}"/>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Vrije vorm 113">
                <a:extLst>
                  <a:ext uri="{FF2B5EF4-FFF2-40B4-BE49-F238E27FC236}">
                    <a16:creationId xmlns:a16="http://schemas.microsoft.com/office/drawing/2014/main" id="{BB094798-72AF-427F-90B5-6FCA0CFA489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4" name="Rechthoek 53">
              <a:extLst>
                <a:ext uri="{FF2B5EF4-FFF2-40B4-BE49-F238E27FC236}">
                  <a16:creationId xmlns:a16="http://schemas.microsoft.com/office/drawing/2014/main" id="{B43964A8-BC6C-484D-9D85-9D010D48CA4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Video invoegen/veranderen</a:t>
              </a:r>
            </a:p>
          </p:txBody>
        </p:sp>
        <p:sp>
          <p:nvSpPr>
            <p:cNvPr id="55" name="Ovaal 54">
              <a:extLst>
                <a:ext uri="{FF2B5EF4-FFF2-40B4-BE49-F238E27FC236}">
                  <a16:creationId xmlns:a16="http://schemas.microsoft.com/office/drawing/2014/main" id="{A9F0387A-C643-425E-B1E0-DE27E414789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56" name="Rechte verbindingslijn 55">
              <a:extLst>
                <a:ext uri="{FF2B5EF4-FFF2-40B4-BE49-F238E27FC236}">
                  <a16:creationId xmlns:a16="http://schemas.microsoft.com/office/drawing/2014/main" id="{4FB74A9E-14C5-4E93-9532-5AFB036FC26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7" name="Rechte verbindingslijn 56">
              <a:extLst>
                <a:ext uri="{FF2B5EF4-FFF2-40B4-BE49-F238E27FC236}">
                  <a16:creationId xmlns:a16="http://schemas.microsoft.com/office/drawing/2014/main" id="{FEA6940F-0737-41F6-BD36-0276560A8BBD}"/>
                </a:ext>
              </a:extLst>
            </p:cNvPr>
            <p:cNvCxnSpPr>
              <a:cxnSpLocks/>
            </p:cNvCxnSpPr>
            <p:nvPr userDrawn="1"/>
          </p:nvCxnSpPr>
          <p:spPr>
            <a:xfrm>
              <a:off x="12397261" y="1722312"/>
              <a:ext cx="3178017" cy="0"/>
            </a:xfrm>
            <a:prstGeom prst="line">
              <a:avLst/>
            </a:prstGeom>
            <a:noFill/>
            <a:ln w="3175" cap="flat" cmpd="sng" algn="ctr">
              <a:solidFill>
                <a:schemeClr val="accent1"/>
              </a:solidFill>
              <a:prstDash val="solid"/>
            </a:ln>
            <a:effectLst/>
          </p:spPr>
        </p:cxnSp>
        <p:sp>
          <p:nvSpPr>
            <p:cNvPr id="58" name="Rechthoek 57">
              <a:extLst>
                <a:ext uri="{FF2B5EF4-FFF2-40B4-BE49-F238E27FC236}">
                  <a16:creationId xmlns:a16="http://schemas.microsoft.com/office/drawing/2014/main" id="{95E7E1F6-989C-43E7-A465-BFB126F231DF}"/>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afbeelding/video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video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59" name="Groep 58">
              <a:extLst>
                <a:ext uri="{FF2B5EF4-FFF2-40B4-BE49-F238E27FC236}">
                  <a16:creationId xmlns:a16="http://schemas.microsoft.com/office/drawing/2014/main" id="{44740912-1003-4A01-9002-141BBF84E3B2}"/>
                </a:ext>
              </a:extLst>
            </p:cNvPr>
            <p:cNvGrpSpPr/>
            <p:nvPr userDrawn="1"/>
          </p:nvGrpSpPr>
          <p:grpSpPr>
            <a:xfrm>
              <a:off x="12396764" y="4419767"/>
              <a:ext cx="3178515" cy="901156"/>
              <a:chOff x="12396764" y="4439101"/>
              <a:chExt cx="3178515" cy="901156"/>
            </a:xfrm>
          </p:grpSpPr>
          <p:grpSp>
            <p:nvGrpSpPr>
              <p:cNvPr id="86" name="Meer informatie">
                <a:extLst>
                  <a:ext uri="{FF2B5EF4-FFF2-40B4-BE49-F238E27FC236}">
                    <a16:creationId xmlns:a16="http://schemas.microsoft.com/office/drawing/2014/main" id="{F7CB89DA-36A5-455D-B0B5-CFA9823B4EA7}"/>
                  </a:ext>
                </a:extLst>
              </p:cNvPr>
              <p:cNvGrpSpPr/>
              <p:nvPr userDrawn="1"/>
            </p:nvGrpSpPr>
            <p:grpSpPr>
              <a:xfrm>
                <a:off x="12396764" y="4556984"/>
                <a:ext cx="3178515" cy="783273"/>
                <a:chOff x="-3741486" y="3386444"/>
                <a:chExt cx="3178515" cy="783273"/>
              </a:xfrm>
            </p:grpSpPr>
            <p:sp>
              <p:nvSpPr>
                <p:cNvPr id="88" name="Freeform 101">
                  <a:extLst>
                    <a:ext uri="{FF2B5EF4-FFF2-40B4-BE49-F238E27FC236}">
                      <a16:creationId xmlns:a16="http://schemas.microsoft.com/office/drawing/2014/main" id="{D31273A4-4220-4C04-9748-1DDBD225BF6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646D154F-2E05-422B-A072-8FF05A2F137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90" name="Rechte verbindingslijn 89">
                  <a:extLst>
                    <a:ext uri="{FF2B5EF4-FFF2-40B4-BE49-F238E27FC236}">
                      <a16:creationId xmlns:a16="http://schemas.microsoft.com/office/drawing/2014/main" id="{7A851F0B-99F7-422B-B26E-BCBF02C13DE3}"/>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cxnSp>
            <p:nvCxnSpPr>
              <p:cNvPr id="87" name="Rechte verbindingslijn 86">
                <a:extLst>
                  <a:ext uri="{FF2B5EF4-FFF2-40B4-BE49-F238E27FC236}">
                    <a16:creationId xmlns:a16="http://schemas.microsoft.com/office/drawing/2014/main" id="{512A8271-ECEE-467A-BEDE-CF3414E2445A}"/>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60" name="Ovaal 59">
              <a:extLst>
                <a:ext uri="{FF2B5EF4-FFF2-40B4-BE49-F238E27FC236}">
                  <a16:creationId xmlns:a16="http://schemas.microsoft.com/office/drawing/2014/main" id="{6F82C720-FD20-4117-903F-9C497B79D2B4}"/>
                </a:ext>
              </a:extLst>
            </p:cNvPr>
            <p:cNvSpPr/>
            <p:nvPr userDrawn="1"/>
          </p:nvSpPr>
          <p:spPr>
            <a:xfrm>
              <a:off x="12391601" y="18507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61" name="Rechthoek 60">
              <a:extLst>
                <a:ext uri="{FF2B5EF4-FFF2-40B4-BE49-F238E27FC236}">
                  <a16:creationId xmlns:a16="http://schemas.microsoft.com/office/drawing/2014/main" id="{42CB7D60-BB3C-48D2-8A5F-1FB9959DC03D}"/>
                </a:ext>
              </a:extLst>
            </p:cNvPr>
            <p:cNvSpPr/>
            <p:nvPr userDrawn="1"/>
          </p:nvSpPr>
          <p:spPr>
            <a:xfrm>
              <a:off x="12757282" y="1916840"/>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video</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62" name="Groep 61">
              <a:extLst>
                <a:ext uri="{FF2B5EF4-FFF2-40B4-BE49-F238E27FC236}">
                  <a16:creationId xmlns:a16="http://schemas.microsoft.com/office/drawing/2014/main" id="{BD08B8EE-8136-459D-BC42-C7B3405BD60D}"/>
                </a:ext>
              </a:extLst>
            </p:cNvPr>
            <p:cNvGrpSpPr/>
            <p:nvPr userDrawn="1"/>
          </p:nvGrpSpPr>
          <p:grpSpPr>
            <a:xfrm>
              <a:off x="12757282" y="2328929"/>
              <a:ext cx="825500" cy="209550"/>
              <a:chOff x="13504624" y="2482850"/>
              <a:chExt cx="825500" cy="209550"/>
            </a:xfrm>
          </p:grpSpPr>
          <p:sp>
            <p:nvSpPr>
              <p:cNvPr id="83" name="Rechthoek 82">
                <a:extLst>
                  <a:ext uri="{FF2B5EF4-FFF2-40B4-BE49-F238E27FC236}">
                    <a16:creationId xmlns:a16="http://schemas.microsoft.com/office/drawing/2014/main" id="{8103D5AC-2AE5-45C2-98FB-B0E14603B2C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84" name="Rechte verbindingslijn 83">
                <a:extLst>
                  <a:ext uri="{FF2B5EF4-FFF2-40B4-BE49-F238E27FC236}">
                    <a16:creationId xmlns:a16="http://schemas.microsoft.com/office/drawing/2014/main" id="{88095380-45ED-4EC6-9104-80BC2587130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5" name="Gelijkbenige driehoek 84">
                <a:extLst>
                  <a:ext uri="{FF2B5EF4-FFF2-40B4-BE49-F238E27FC236}">
                    <a16:creationId xmlns:a16="http://schemas.microsoft.com/office/drawing/2014/main" id="{E3BD2049-57D1-4A9D-B35B-BE0AEE7978D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63" name="Ovaal 62">
              <a:extLst>
                <a:ext uri="{FF2B5EF4-FFF2-40B4-BE49-F238E27FC236}">
                  <a16:creationId xmlns:a16="http://schemas.microsoft.com/office/drawing/2014/main" id="{BF14A6FA-F93E-443C-9D37-28B9A6274F1F}"/>
                </a:ext>
              </a:extLst>
            </p:cNvPr>
            <p:cNvSpPr/>
            <p:nvPr userDrawn="1"/>
          </p:nvSpPr>
          <p:spPr>
            <a:xfrm>
              <a:off x="12391601" y="276233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64" name="Rechthoek 63">
              <a:extLst>
                <a:ext uri="{FF2B5EF4-FFF2-40B4-BE49-F238E27FC236}">
                  <a16:creationId xmlns:a16="http://schemas.microsoft.com/office/drawing/2014/main" id="{67FB62B4-27EA-4268-9BAF-BBAF2A4B5471}"/>
                </a:ext>
              </a:extLst>
            </p:cNvPr>
            <p:cNvSpPr/>
            <p:nvPr userDrawn="1"/>
          </p:nvSpPr>
          <p:spPr>
            <a:xfrm>
              <a:off x="12757283" y="2828393"/>
              <a:ext cx="2817996" cy="88731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Om de video te schalen of bij te snijden, ga naar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‘Hulpmiddelen voor video - Opmaak’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Schaal met de bolletjes de video en met de hoekjes het videokader.</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65" name="Rechte verbindingslijn 64">
              <a:extLst>
                <a:ext uri="{FF2B5EF4-FFF2-40B4-BE49-F238E27FC236}">
                  <a16:creationId xmlns:a16="http://schemas.microsoft.com/office/drawing/2014/main" id="{C0A4B0ED-7FEF-4534-8826-2B44AA7C61FE}"/>
                </a:ext>
              </a:extLst>
            </p:cNvPr>
            <p:cNvCxnSpPr>
              <a:cxnSpLocks/>
            </p:cNvCxnSpPr>
            <p:nvPr userDrawn="1"/>
          </p:nvCxnSpPr>
          <p:spPr>
            <a:xfrm>
              <a:off x="12397261" y="2644168"/>
              <a:ext cx="3178017"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AA996733-F534-4B9E-960F-4D735A8D7F15}"/>
                </a:ext>
              </a:extLst>
            </p:cNvPr>
            <p:cNvGrpSpPr/>
            <p:nvPr userDrawn="1"/>
          </p:nvGrpSpPr>
          <p:grpSpPr>
            <a:xfrm>
              <a:off x="12696514" y="3671523"/>
              <a:ext cx="514284" cy="612918"/>
              <a:chOff x="12682980" y="3403241"/>
              <a:chExt cx="622284" cy="741632"/>
            </a:xfrm>
          </p:grpSpPr>
          <p:grpSp>
            <p:nvGrpSpPr>
              <p:cNvPr id="67" name="Groep 66">
                <a:extLst>
                  <a:ext uri="{FF2B5EF4-FFF2-40B4-BE49-F238E27FC236}">
                    <a16:creationId xmlns:a16="http://schemas.microsoft.com/office/drawing/2014/main" id="{C8AB2C1C-C978-4026-853D-CAC1F4D7A394}"/>
                  </a:ext>
                </a:extLst>
              </p:cNvPr>
              <p:cNvGrpSpPr/>
              <p:nvPr userDrawn="1"/>
            </p:nvGrpSpPr>
            <p:grpSpPr>
              <a:xfrm>
                <a:off x="12771568" y="3403241"/>
                <a:ext cx="467138" cy="448489"/>
                <a:chOff x="12782195" y="3403241"/>
                <a:chExt cx="467138" cy="448489"/>
              </a:xfrm>
            </p:grpSpPr>
            <p:grpSp>
              <p:nvGrpSpPr>
                <p:cNvPr id="70" name="Groep 69">
                  <a:extLst>
                    <a:ext uri="{FF2B5EF4-FFF2-40B4-BE49-F238E27FC236}">
                      <a16:creationId xmlns:a16="http://schemas.microsoft.com/office/drawing/2014/main" id="{188327C1-454E-4FDF-86D3-70D48DCF394A}"/>
                    </a:ext>
                  </a:extLst>
                </p:cNvPr>
                <p:cNvGrpSpPr/>
                <p:nvPr userDrawn="1"/>
              </p:nvGrpSpPr>
              <p:grpSpPr>
                <a:xfrm>
                  <a:off x="12782195" y="3403241"/>
                  <a:ext cx="412967" cy="393907"/>
                  <a:chOff x="13554906" y="3320109"/>
                  <a:chExt cx="443906" cy="423419"/>
                </a:xfrm>
              </p:grpSpPr>
              <p:grpSp>
                <p:nvGrpSpPr>
                  <p:cNvPr id="77" name="Groep 76">
                    <a:extLst>
                      <a:ext uri="{FF2B5EF4-FFF2-40B4-BE49-F238E27FC236}">
                        <a16:creationId xmlns:a16="http://schemas.microsoft.com/office/drawing/2014/main" id="{F9D3C3CF-9472-4F03-986F-D55E114E877F}"/>
                      </a:ext>
                    </a:extLst>
                  </p:cNvPr>
                  <p:cNvGrpSpPr/>
                  <p:nvPr userDrawn="1"/>
                </p:nvGrpSpPr>
                <p:grpSpPr>
                  <a:xfrm>
                    <a:off x="13554906" y="3320109"/>
                    <a:ext cx="443906" cy="423419"/>
                    <a:chOff x="12909684" y="1276143"/>
                    <a:chExt cx="443906" cy="423419"/>
                  </a:xfrm>
                </p:grpSpPr>
                <p:sp>
                  <p:nvSpPr>
                    <p:cNvPr id="80" name="Rechthoek 79">
                      <a:extLst>
                        <a:ext uri="{FF2B5EF4-FFF2-40B4-BE49-F238E27FC236}">
                          <a16:creationId xmlns:a16="http://schemas.microsoft.com/office/drawing/2014/main" id="{C8B88954-F8A0-4E72-9793-161C1B41C23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Rechthoek 80">
                      <a:extLst>
                        <a:ext uri="{FF2B5EF4-FFF2-40B4-BE49-F238E27FC236}">
                          <a16:creationId xmlns:a16="http://schemas.microsoft.com/office/drawing/2014/main" id="{578C1C75-966C-4915-A498-9C75A7A1766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Ovaal 81">
                      <a:extLst>
                        <a:ext uri="{FF2B5EF4-FFF2-40B4-BE49-F238E27FC236}">
                          <a16:creationId xmlns:a16="http://schemas.microsoft.com/office/drawing/2014/main" id="{F9E206A5-2BA2-4E5A-B970-B48CE6ADFD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pic>
                <p:nvPicPr>
                  <p:cNvPr id="78" name="Afbeelding 77">
                    <a:extLst>
                      <a:ext uri="{FF2B5EF4-FFF2-40B4-BE49-F238E27FC236}">
                        <a16:creationId xmlns:a16="http://schemas.microsoft.com/office/drawing/2014/main" id="{E31A079C-2F2C-4630-94AC-0FCFDACC0CB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79" name="Afbeelding 78">
                    <a:extLst>
                      <a:ext uri="{FF2B5EF4-FFF2-40B4-BE49-F238E27FC236}">
                        <a16:creationId xmlns:a16="http://schemas.microsoft.com/office/drawing/2014/main" id="{9A04F231-F46A-4144-AC6A-75D168805E0D}"/>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71" name="Groep 70">
                  <a:extLst>
                    <a:ext uri="{FF2B5EF4-FFF2-40B4-BE49-F238E27FC236}">
                      <a16:creationId xmlns:a16="http://schemas.microsoft.com/office/drawing/2014/main" id="{5161EC4E-BAB1-44E8-ACD7-25A7D2DAA7C5}"/>
                    </a:ext>
                  </a:extLst>
                </p:cNvPr>
                <p:cNvGrpSpPr/>
                <p:nvPr userDrawn="1"/>
              </p:nvGrpSpPr>
              <p:grpSpPr>
                <a:xfrm>
                  <a:off x="13103513" y="3705268"/>
                  <a:ext cx="145820" cy="146462"/>
                  <a:chOff x="13096169" y="3602278"/>
                  <a:chExt cx="145820" cy="146462"/>
                </a:xfrm>
              </p:grpSpPr>
              <p:sp>
                <p:nvSpPr>
                  <p:cNvPr id="75" name="Rechthoek 74">
                    <a:extLst>
                      <a:ext uri="{FF2B5EF4-FFF2-40B4-BE49-F238E27FC236}">
                        <a16:creationId xmlns:a16="http://schemas.microsoft.com/office/drawing/2014/main" id="{8DBD319B-F0FD-48BB-9221-466404C80F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6" name="Rechthoek 75">
                    <a:extLst>
                      <a:ext uri="{FF2B5EF4-FFF2-40B4-BE49-F238E27FC236}">
                        <a16:creationId xmlns:a16="http://schemas.microsoft.com/office/drawing/2014/main" id="{1DA8FA92-D58E-4F8A-BD4E-A647EB99E8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72" name="Groep 71">
                  <a:extLst>
                    <a:ext uri="{FF2B5EF4-FFF2-40B4-BE49-F238E27FC236}">
                      <a16:creationId xmlns:a16="http://schemas.microsoft.com/office/drawing/2014/main" id="{381FB565-4D26-42CA-AFFA-D05ACA2BA06D}"/>
                    </a:ext>
                  </a:extLst>
                </p:cNvPr>
                <p:cNvGrpSpPr/>
                <p:nvPr userDrawn="1"/>
              </p:nvGrpSpPr>
              <p:grpSpPr>
                <a:xfrm rot="10800000">
                  <a:off x="13061402" y="3665637"/>
                  <a:ext cx="145820" cy="146462"/>
                  <a:chOff x="13096169" y="3602278"/>
                  <a:chExt cx="145820" cy="146462"/>
                </a:xfrm>
              </p:grpSpPr>
              <p:sp>
                <p:nvSpPr>
                  <p:cNvPr id="73" name="Rechthoek 72">
                    <a:extLst>
                      <a:ext uri="{FF2B5EF4-FFF2-40B4-BE49-F238E27FC236}">
                        <a16:creationId xmlns:a16="http://schemas.microsoft.com/office/drawing/2014/main" id="{3532805A-94CD-42D8-AC79-2B6B0361EA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4" name="Rechthoek 73">
                    <a:extLst>
                      <a:ext uri="{FF2B5EF4-FFF2-40B4-BE49-F238E27FC236}">
                        <a16:creationId xmlns:a16="http://schemas.microsoft.com/office/drawing/2014/main" id="{132ED596-4B23-4458-86E0-9D6B5C91A5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68" name="Rechthoek 67">
                <a:extLst>
                  <a:ext uri="{FF2B5EF4-FFF2-40B4-BE49-F238E27FC236}">
                    <a16:creationId xmlns:a16="http://schemas.microsoft.com/office/drawing/2014/main" id="{88905BE9-8526-4E49-9FF6-0D6D984FFA4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69" name="Gelijkbenige driehoek 68">
                <a:extLst>
                  <a:ext uri="{FF2B5EF4-FFF2-40B4-BE49-F238E27FC236}">
                    <a16:creationId xmlns:a16="http://schemas.microsoft.com/office/drawing/2014/main" id="{7AD1C01B-8F3D-4DD9-9C0B-5DF4BCBA1B9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2" name="Rechthoek 1">
            <a:extLst>
              <a:ext uri="{FF2B5EF4-FFF2-40B4-BE49-F238E27FC236}">
                <a16:creationId xmlns:a16="http://schemas.microsoft.com/office/drawing/2014/main" id="{F5D26DC3-9E7E-44ED-BD13-DA09EBCC0857}"/>
              </a:ext>
            </a:extLst>
          </p:cNvPr>
          <p:cNvSpPr/>
          <p:nvPr userDrawn="1"/>
        </p:nvSpPr>
        <p:spPr>
          <a:xfrm>
            <a:off x="0" y="0"/>
            <a:ext cx="12192000" cy="6858000"/>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err="1">
              <a:ln>
                <a:noFill/>
              </a:ln>
              <a:solidFill>
                <a:srgbClr val="C3D200"/>
              </a:solidFill>
              <a:effectLst/>
              <a:uLnTx/>
              <a:uFillTx/>
              <a:latin typeface="Arial"/>
              <a:ea typeface="+mn-ea"/>
              <a:cs typeface="+mn-cs"/>
            </a:endParaRPr>
          </a:p>
        </p:txBody>
      </p:sp>
      <p:pic>
        <p:nvPicPr>
          <p:cNvPr id="9" name="Afbeelding 8" descr="Afbeelding met tekst, plant, silhouet&#10;&#10;Automatisch gegenereerde beschrijving">
            <a:extLst>
              <a:ext uri="{FF2B5EF4-FFF2-40B4-BE49-F238E27FC236}">
                <a16:creationId xmlns:a16="http://schemas.microsoft.com/office/drawing/2014/main" id="{60A3D1F8-BE2F-4DA6-9937-A632FA1541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9821" y="1027976"/>
            <a:ext cx="15876468" cy="5021942"/>
          </a:xfrm>
          <a:prstGeom prst="rect">
            <a:avLst/>
          </a:prstGeom>
        </p:spPr>
      </p:pic>
      <p:sp>
        <p:nvSpPr>
          <p:cNvPr id="95" name="Titel 1">
            <a:extLst>
              <a:ext uri="{FF2B5EF4-FFF2-40B4-BE49-F238E27FC236}">
                <a16:creationId xmlns:a16="http://schemas.microsoft.com/office/drawing/2014/main" id="{69573327-5B20-40FC-B976-23E35323EDAF}"/>
              </a:ext>
            </a:extLst>
          </p:cNvPr>
          <p:cNvSpPr>
            <a:spLocks noGrp="1"/>
          </p:cNvSpPr>
          <p:nvPr>
            <p:ph type="title" hasCustomPrompt="1"/>
          </p:nvPr>
        </p:nvSpPr>
        <p:spPr>
          <a:xfrm>
            <a:off x="1160394" y="1916840"/>
            <a:ext cx="5784849" cy="1264132"/>
          </a:xfrm>
        </p:spPr>
        <p:txBody>
          <a:bodyPr anchor="b"/>
          <a:lstStyle>
            <a:lvl1pPr algn="ctr">
              <a:lnSpc>
                <a:spcPct val="90000"/>
              </a:lnSpc>
              <a:defRPr sz="4200">
                <a:solidFill>
                  <a:schemeClr val="bg1"/>
                </a:solidFill>
              </a:defRPr>
            </a:lvl1pPr>
          </a:lstStyle>
          <a:p>
            <a:pPr lvl="0"/>
            <a:r>
              <a:rPr lang="nl-NL" dirty="0"/>
              <a:t>Vragen?</a:t>
            </a:r>
            <a:endParaRPr lang="en-US" dirty="0"/>
          </a:p>
        </p:txBody>
      </p:sp>
    </p:spTree>
    <p:extLst>
      <p:ext uri="{BB962C8B-B14F-4D97-AF65-F5344CB8AC3E}">
        <p14:creationId xmlns:p14="http://schemas.microsoft.com/office/powerpoint/2010/main" val="271881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5000"/>
                                  </p:iterate>
                                  <p:childTnLst>
                                    <p:set>
                                      <p:cBhvr>
                                        <p:cTn id="6" dur="1" fill="hold">
                                          <p:stCondLst>
                                            <p:cond delay="0"/>
                                          </p:stCondLst>
                                        </p:cTn>
                                        <p:tgtEl>
                                          <p:spTgt spid="95"/>
                                        </p:tgtEl>
                                        <p:attrNameLst>
                                          <p:attrName>style.visibility</p:attrName>
                                        </p:attrNameLst>
                                      </p:cBhvr>
                                      <p:to>
                                        <p:strVal val="visible"/>
                                      </p:to>
                                    </p:set>
                                    <p:animEffect transition="in" filter="wipe(right)">
                                      <p:cBhvr>
                                        <p:cTn id="7" dur="75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246789" y="-957157"/>
            <a:ext cx="1698451"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ALLEEN TITEL</a:t>
            </a:r>
          </a:p>
        </p:txBody>
      </p:sp>
      <p:sp>
        <p:nvSpPr>
          <p:cNvPr id="27" name="Tekstvak 26">
            <a:extLst>
              <a:ext uri="{FF2B5EF4-FFF2-40B4-BE49-F238E27FC236}">
                <a16:creationId xmlns:a16="http://schemas.microsoft.com/office/drawing/2014/main" id="{6E30FC94-E054-4D32-BE2F-7547FDBE008F}"/>
              </a:ext>
            </a:extLst>
          </p:cNvPr>
          <p:cNvSpPr txBox="1"/>
          <p:nvPr userDrawn="1"/>
        </p:nvSpPr>
        <p:spPr>
          <a:xfrm>
            <a:off x="5202001" y="-885712"/>
            <a:ext cx="1788027"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TITELPAGINA</a:t>
            </a:r>
          </a:p>
        </p:txBody>
      </p:sp>
      <p:sp>
        <p:nvSpPr>
          <p:cNvPr id="34" name="Rechthoek 33">
            <a:extLst>
              <a:ext uri="{FF2B5EF4-FFF2-40B4-BE49-F238E27FC236}">
                <a16:creationId xmlns:a16="http://schemas.microsoft.com/office/drawing/2014/main" id="{0D6C4CA3-C044-444E-B385-72871564AC62}"/>
              </a:ext>
            </a:extLst>
          </p:cNvPr>
          <p:cNvSpPr/>
          <p:nvPr userDrawn="1"/>
        </p:nvSpPr>
        <p:spPr>
          <a:xfrm>
            <a:off x="3251200" y="2279869"/>
            <a:ext cx="5720503" cy="215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5">
            <a:extLst>
              <a:ext uri="{FF2B5EF4-FFF2-40B4-BE49-F238E27FC236}">
                <a16:creationId xmlns:a16="http://schemas.microsoft.com/office/drawing/2014/main" id="{34F2AD4B-6B6B-4FD6-B944-139C2C428A31}"/>
              </a:ext>
            </a:extLst>
          </p:cNvPr>
          <p:cNvSpPr>
            <a:spLocks/>
          </p:cNvSpPr>
          <p:nvPr userDrawn="1"/>
        </p:nvSpPr>
        <p:spPr bwMode="auto">
          <a:xfrm>
            <a:off x="3862388" y="2754305"/>
            <a:ext cx="1084263" cy="1204913"/>
          </a:xfrm>
          <a:custGeom>
            <a:avLst/>
            <a:gdLst>
              <a:gd name="T0" fmla="*/ 157 w 471"/>
              <a:gd name="T1" fmla="*/ 522 h 522"/>
              <a:gd name="T2" fmla="*/ 0 w 471"/>
              <a:gd name="T3" fmla="*/ 364 h 522"/>
              <a:gd name="T4" fmla="*/ 21 w 471"/>
              <a:gd name="T5" fmla="*/ 196 h 522"/>
              <a:gd name="T6" fmla="*/ 231 w 471"/>
              <a:gd name="T7" fmla="*/ 0 h 522"/>
              <a:gd name="T8" fmla="*/ 310 w 471"/>
              <a:gd name="T9" fmla="*/ 0 h 522"/>
              <a:gd name="T10" fmla="*/ 471 w 471"/>
              <a:gd name="T11" fmla="*/ 125 h 522"/>
              <a:gd name="T12" fmla="*/ 468 w 471"/>
              <a:gd name="T13" fmla="*/ 181 h 522"/>
              <a:gd name="T14" fmla="*/ 346 w 471"/>
              <a:gd name="T15" fmla="*/ 181 h 522"/>
              <a:gd name="T16" fmla="*/ 347 w 471"/>
              <a:gd name="T17" fmla="*/ 160 h 522"/>
              <a:gd name="T18" fmla="*/ 272 w 471"/>
              <a:gd name="T19" fmla="*/ 112 h 522"/>
              <a:gd name="T20" fmla="*/ 239 w 471"/>
              <a:gd name="T21" fmla="*/ 112 h 522"/>
              <a:gd name="T22" fmla="*/ 136 w 471"/>
              <a:gd name="T23" fmla="*/ 210 h 522"/>
              <a:gd name="T24" fmla="*/ 119 w 471"/>
              <a:gd name="T25" fmla="*/ 341 h 522"/>
              <a:gd name="T26" fmla="*/ 198 w 471"/>
              <a:gd name="T27" fmla="*/ 409 h 522"/>
              <a:gd name="T28" fmla="*/ 223 w 471"/>
              <a:gd name="T29" fmla="*/ 409 h 522"/>
              <a:gd name="T30" fmla="*/ 319 w 471"/>
              <a:gd name="T31" fmla="*/ 342 h 522"/>
              <a:gd name="T32" fmla="*/ 441 w 471"/>
              <a:gd name="T33" fmla="*/ 342 h 522"/>
              <a:gd name="T34" fmla="*/ 231 w 471"/>
              <a:gd name="T35" fmla="*/ 522 h 522"/>
              <a:gd name="T36" fmla="*/ 157 w 471"/>
              <a:gd name="T37" fmla="*/ 5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1" h="522">
                <a:moveTo>
                  <a:pt x="157" y="522"/>
                </a:moveTo>
                <a:cubicBezTo>
                  <a:pt x="46" y="522"/>
                  <a:pt x="0" y="464"/>
                  <a:pt x="0" y="364"/>
                </a:cubicBezTo>
                <a:cubicBezTo>
                  <a:pt x="0" y="337"/>
                  <a:pt x="6" y="279"/>
                  <a:pt x="21" y="196"/>
                </a:cubicBezTo>
                <a:cubicBezTo>
                  <a:pt x="45" y="45"/>
                  <a:pt x="95" y="0"/>
                  <a:pt x="231" y="0"/>
                </a:cubicBezTo>
                <a:cubicBezTo>
                  <a:pt x="310" y="0"/>
                  <a:pt x="310" y="0"/>
                  <a:pt x="310" y="0"/>
                </a:cubicBezTo>
                <a:cubicBezTo>
                  <a:pt x="433" y="0"/>
                  <a:pt x="471" y="51"/>
                  <a:pt x="471" y="125"/>
                </a:cubicBezTo>
                <a:cubicBezTo>
                  <a:pt x="471" y="146"/>
                  <a:pt x="471" y="162"/>
                  <a:pt x="468" y="181"/>
                </a:cubicBezTo>
                <a:cubicBezTo>
                  <a:pt x="346" y="181"/>
                  <a:pt x="346" y="181"/>
                  <a:pt x="346" y="181"/>
                </a:cubicBezTo>
                <a:cubicBezTo>
                  <a:pt x="346" y="173"/>
                  <a:pt x="347" y="167"/>
                  <a:pt x="347" y="160"/>
                </a:cubicBezTo>
                <a:cubicBezTo>
                  <a:pt x="347" y="131"/>
                  <a:pt x="334" y="112"/>
                  <a:pt x="272" y="112"/>
                </a:cubicBezTo>
                <a:cubicBezTo>
                  <a:pt x="239" y="112"/>
                  <a:pt x="239" y="112"/>
                  <a:pt x="239" y="112"/>
                </a:cubicBezTo>
                <a:cubicBezTo>
                  <a:pt x="172" y="112"/>
                  <a:pt x="149" y="133"/>
                  <a:pt x="136" y="210"/>
                </a:cubicBezTo>
                <a:cubicBezTo>
                  <a:pt x="125" y="276"/>
                  <a:pt x="119" y="317"/>
                  <a:pt x="119" y="341"/>
                </a:cubicBezTo>
                <a:cubicBezTo>
                  <a:pt x="119" y="390"/>
                  <a:pt x="138" y="409"/>
                  <a:pt x="198" y="409"/>
                </a:cubicBezTo>
                <a:cubicBezTo>
                  <a:pt x="223" y="409"/>
                  <a:pt x="223" y="409"/>
                  <a:pt x="223" y="409"/>
                </a:cubicBezTo>
                <a:cubicBezTo>
                  <a:pt x="300" y="409"/>
                  <a:pt x="311" y="392"/>
                  <a:pt x="319" y="342"/>
                </a:cubicBezTo>
                <a:cubicBezTo>
                  <a:pt x="441" y="342"/>
                  <a:pt x="441" y="342"/>
                  <a:pt x="441" y="342"/>
                </a:cubicBezTo>
                <a:cubicBezTo>
                  <a:pt x="417" y="484"/>
                  <a:pt x="383" y="522"/>
                  <a:pt x="231" y="522"/>
                </a:cubicBezTo>
                <a:lnTo>
                  <a:pt x="157" y="5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Freeform 7">
            <a:extLst>
              <a:ext uri="{FF2B5EF4-FFF2-40B4-BE49-F238E27FC236}">
                <a16:creationId xmlns:a16="http://schemas.microsoft.com/office/drawing/2014/main" id="{57D58BB6-620E-4967-8E6F-C1D6B562A9AC}"/>
              </a:ext>
            </a:extLst>
          </p:cNvPr>
          <p:cNvSpPr>
            <a:spLocks/>
          </p:cNvSpPr>
          <p:nvPr userDrawn="1"/>
        </p:nvSpPr>
        <p:spPr bwMode="auto">
          <a:xfrm>
            <a:off x="4913313" y="2768593"/>
            <a:ext cx="1104900" cy="1190625"/>
          </a:xfrm>
          <a:custGeom>
            <a:avLst/>
            <a:gdLst>
              <a:gd name="T0" fmla="*/ 696 w 696"/>
              <a:gd name="T1" fmla="*/ 0 h 750"/>
              <a:gd name="T2" fmla="*/ 669 w 696"/>
              <a:gd name="T3" fmla="*/ 154 h 750"/>
              <a:gd name="T4" fmla="*/ 231 w 696"/>
              <a:gd name="T5" fmla="*/ 599 h 750"/>
              <a:gd name="T6" fmla="*/ 596 w 696"/>
              <a:gd name="T7" fmla="*/ 599 h 750"/>
              <a:gd name="T8" fmla="*/ 570 w 696"/>
              <a:gd name="T9" fmla="*/ 750 h 750"/>
              <a:gd name="T10" fmla="*/ 0 w 696"/>
              <a:gd name="T11" fmla="*/ 750 h 750"/>
              <a:gd name="T12" fmla="*/ 25 w 696"/>
              <a:gd name="T13" fmla="*/ 603 h 750"/>
              <a:gd name="T14" fmla="*/ 469 w 696"/>
              <a:gd name="T15" fmla="*/ 149 h 750"/>
              <a:gd name="T16" fmla="*/ 113 w 696"/>
              <a:gd name="T17" fmla="*/ 149 h 750"/>
              <a:gd name="T18" fmla="*/ 138 w 696"/>
              <a:gd name="T19" fmla="*/ 0 h 750"/>
              <a:gd name="T20" fmla="*/ 696 w 696"/>
              <a:gd name="T21" fmla="*/ 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50">
                <a:moveTo>
                  <a:pt x="696" y="0"/>
                </a:moveTo>
                <a:lnTo>
                  <a:pt x="669" y="154"/>
                </a:lnTo>
                <a:lnTo>
                  <a:pt x="231" y="599"/>
                </a:lnTo>
                <a:lnTo>
                  <a:pt x="596" y="599"/>
                </a:lnTo>
                <a:lnTo>
                  <a:pt x="570" y="750"/>
                </a:lnTo>
                <a:lnTo>
                  <a:pt x="0" y="750"/>
                </a:lnTo>
                <a:lnTo>
                  <a:pt x="25" y="603"/>
                </a:lnTo>
                <a:lnTo>
                  <a:pt x="469" y="149"/>
                </a:lnTo>
                <a:lnTo>
                  <a:pt x="113" y="149"/>
                </a:lnTo>
                <a:lnTo>
                  <a:pt x="138" y="0"/>
                </a:lnTo>
                <a:lnTo>
                  <a:pt x="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Freeform 9">
            <a:extLst>
              <a:ext uri="{FF2B5EF4-FFF2-40B4-BE49-F238E27FC236}">
                <a16:creationId xmlns:a16="http://schemas.microsoft.com/office/drawing/2014/main" id="{F98C7284-8129-4989-8F59-20C7154862EE}"/>
              </a:ext>
            </a:extLst>
          </p:cNvPr>
          <p:cNvSpPr>
            <a:spLocks noEditPoints="1"/>
          </p:cNvSpPr>
          <p:nvPr userDrawn="1"/>
        </p:nvSpPr>
        <p:spPr bwMode="auto">
          <a:xfrm>
            <a:off x="5908675" y="2768593"/>
            <a:ext cx="1111250" cy="1190625"/>
          </a:xfrm>
          <a:custGeom>
            <a:avLst/>
            <a:gdLst>
              <a:gd name="T0" fmla="*/ 336 w 700"/>
              <a:gd name="T1" fmla="*/ 0 h 750"/>
              <a:gd name="T2" fmla="*/ 612 w 700"/>
              <a:gd name="T3" fmla="*/ 0 h 750"/>
              <a:gd name="T4" fmla="*/ 700 w 700"/>
              <a:gd name="T5" fmla="*/ 750 h 750"/>
              <a:gd name="T6" fmla="*/ 522 w 700"/>
              <a:gd name="T7" fmla="*/ 750 h 750"/>
              <a:gd name="T8" fmla="*/ 502 w 700"/>
              <a:gd name="T9" fmla="*/ 569 h 750"/>
              <a:gd name="T10" fmla="*/ 259 w 700"/>
              <a:gd name="T11" fmla="*/ 569 h 750"/>
              <a:gd name="T12" fmla="*/ 177 w 700"/>
              <a:gd name="T13" fmla="*/ 750 h 750"/>
              <a:gd name="T14" fmla="*/ 0 w 700"/>
              <a:gd name="T15" fmla="*/ 750 h 750"/>
              <a:gd name="T16" fmla="*/ 336 w 700"/>
              <a:gd name="T17" fmla="*/ 0 h 750"/>
              <a:gd name="T18" fmla="*/ 451 w 700"/>
              <a:gd name="T19" fmla="*/ 141 h 750"/>
              <a:gd name="T20" fmla="*/ 326 w 700"/>
              <a:gd name="T21" fmla="*/ 418 h 750"/>
              <a:gd name="T22" fmla="*/ 484 w 700"/>
              <a:gd name="T23" fmla="*/ 418 h 750"/>
              <a:gd name="T24" fmla="*/ 451 w 700"/>
              <a:gd name="T25" fmla="*/ 14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50">
                <a:moveTo>
                  <a:pt x="336" y="0"/>
                </a:moveTo>
                <a:lnTo>
                  <a:pt x="612" y="0"/>
                </a:lnTo>
                <a:lnTo>
                  <a:pt x="700" y="750"/>
                </a:lnTo>
                <a:lnTo>
                  <a:pt x="522" y="750"/>
                </a:lnTo>
                <a:lnTo>
                  <a:pt x="502" y="569"/>
                </a:lnTo>
                <a:lnTo>
                  <a:pt x="259" y="569"/>
                </a:lnTo>
                <a:lnTo>
                  <a:pt x="177" y="750"/>
                </a:lnTo>
                <a:lnTo>
                  <a:pt x="0" y="750"/>
                </a:lnTo>
                <a:lnTo>
                  <a:pt x="336" y="0"/>
                </a:lnTo>
                <a:close/>
                <a:moveTo>
                  <a:pt x="451" y="141"/>
                </a:moveTo>
                <a:lnTo>
                  <a:pt x="326" y="418"/>
                </a:lnTo>
                <a:lnTo>
                  <a:pt x="484" y="418"/>
                </a:lnTo>
                <a:lnTo>
                  <a:pt x="45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11">
            <a:extLst>
              <a:ext uri="{FF2B5EF4-FFF2-40B4-BE49-F238E27FC236}">
                <a16:creationId xmlns:a16="http://schemas.microsoft.com/office/drawing/2014/main" id="{E391CCB5-1835-40F6-A449-1687A8C08516}"/>
              </a:ext>
            </a:extLst>
          </p:cNvPr>
          <p:cNvSpPr>
            <a:spLocks/>
          </p:cNvSpPr>
          <p:nvPr userDrawn="1"/>
        </p:nvSpPr>
        <p:spPr bwMode="auto">
          <a:xfrm>
            <a:off x="7250113" y="2768593"/>
            <a:ext cx="1163638" cy="1190625"/>
          </a:xfrm>
          <a:custGeom>
            <a:avLst/>
            <a:gdLst>
              <a:gd name="T0" fmla="*/ 190 w 733"/>
              <a:gd name="T1" fmla="*/ 0 h 750"/>
              <a:gd name="T2" fmla="*/ 264 w 733"/>
              <a:gd name="T3" fmla="*/ 581 h 750"/>
              <a:gd name="T4" fmla="*/ 531 w 733"/>
              <a:gd name="T5" fmla="*/ 0 h 750"/>
              <a:gd name="T6" fmla="*/ 733 w 733"/>
              <a:gd name="T7" fmla="*/ 0 h 750"/>
              <a:gd name="T8" fmla="*/ 377 w 733"/>
              <a:gd name="T9" fmla="*/ 750 h 750"/>
              <a:gd name="T10" fmla="*/ 106 w 733"/>
              <a:gd name="T11" fmla="*/ 750 h 750"/>
              <a:gd name="T12" fmla="*/ 0 w 733"/>
              <a:gd name="T13" fmla="*/ 0 h 750"/>
              <a:gd name="T14" fmla="*/ 190 w 733"/>
              <a:gd name="T15" fmla="*/ 0 h 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750">
                <a:moveTo>
                  <a:pt x="190" y="0"/>
                </a:moveTo>
                <a:lnTo>
                  <a:pt x="264" y="581"/>
                </a:lnTo>
                <a:lnTo>
                  <a:pt x="531" y="0"/>
                </a:lnTo>
                <a:lnTo>
                  <a:pt x="733" y="0"/>
                </a:lnTo>
                <a:lnTo>
                  <a:pt x="377" y="750"/>
                </a:lnTo>
                <a:lnTo>
                  <a:pt x="106" y="750"/>
                </a:lnTo>
                <a:lnTo>
                  <a:pt x="0" y="0"/>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13">
            <a:extLst>
              <a:ext uri="{FF2B5EF4-FFF2-40B4-BE49-F238E27FC236}">
                <a16:creationId xmlns:a16="http://schemas.microsoft.com/office/drawing/2014/main" id="{A75B8C73-5DDA-4E29-9B08-079B806897D6}"/>
              </a:ext>
            </a:extLst>
          </p:cNvPr>
          <p:cNvSpPr>
            <a:spLocks/>
          </p:cNvSpPr>
          <p:nvPr userDrawn="1"/>
        </p:nvSpPr>
        <p:spPr bwMode="auto">
          <a:xfrm>
            <a:off x="3965575" y="2019293"/>
            <a:ext cx="4611688" cy="608013"/>
          </a:xfrm>
          <a:custGeom>
            <a:avLst/>
            <a:gdLst>
              <a:gd name="T0" fmla="*/ 2838 w 2905"/>
              <a:gd name="T1" fmla="*/ 383 h 383"/>
              <a:gd name="T2" fmla="*/ 2905 w 2905"/>
              <a:gd name="T3" fmla="*/ 0 h 383"/>
              <a:gd name="T4" fmla="*/ 67 w 2905"/>
              <a:gd name="T5" fmla="*/ 0 h 383"/>
              <a:gd name="T6" fmla="*/ 0 w 2905"/>
              <a:gd name="T7" fmla="*/ 383 h 383"/>
              <a:gd name="T8" fmla="*/ 2838 w 2905"/>
              <a:gd name="T9" fmla="*/ 383 h 383"/>
            </a:gdLst>
            <a:ahLst/>
            <a:cxnLst>
              <a:cxn ang="0">
                <a:pos x="T0" y="T1"/>
              </a:cxn>
              <a:cxn ang="0">
                <a:pos x="T2" y="T3"/>
              </a:cxn>
              <a:cxn ang="0">
                <a:pos x="T4" y="T5"/>
              </a:cxn>
              <a:cxn ang="0">
                <a:pos x="T6" y="T7"/>
              </a:cxn>
              <a:cxn ang="0">
                <a:pos x="T8" y="T9"/>
              </a:cxn>
            </a:cxnLst>
            <a:rect l="0" t="0" r="r" b="b"/>
            <a:pathLst>
              <a:path w="2905" h="383">
                <a:moveTo>
                  <a:pt x="2838" y="383"/>
                </a:moveTo>
                <a:lnTo>
                  <a:pt x="2905" y="0"/>
                </a:lnTo>
                <a:lnTo>
                  <a:pt x="67" y="0"/>
                </a:lnTo>
                <a:lnTo>
                  <a:pt x="0" y="383"/>
                </a:lnTo>
                <a:lnTo>
                  <a:pt x="2838" y="383"/>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14">
            <a:extLst>
              <a:ext uri="{FF2B5EF4-FFF2-40B4-BE49-F238E27FC236}">
                <a16:creationId xmlns:a16="http://schemas.microsoft.com/office/drawing/2014/main" id="{A4BF0A02-F767-475B-8B0B-EA7FDF5476A0}"/>
              </a:ext>
            </a:extLst>
          </p:cNvPr>
          <p:cNvSpPr>
            <a:spLocks/>
          </p:cNvSpPr>
          <p:nvPr userDrawn="1"/>
        </p:nvSpPr>
        <p:spPr bwMode="auto">
          <a:xfrm>
            <a:off x="3613150" y="4092568"/>
            <a:ext cx="4608513" cy="606425"/>
          </a:xfrm>
          <a:custGeom>
            <a:avLst/>
            <a:gdLst>
              <a:gd name="T0" fmla="*/ 2837 w 2903"/>
              <a:gd name="T1" fmla="*/ 382 h 382"/>
              <a:gd name="T2" fmla="*/ 2903 w 2903"/>
              <a:gd name="T3" fmla="*/ 0 h 382"/>
              <a:gd name="T4" fmla="*/ 65 w 2903"/>
              <a:gd name="T5" fmla="*/ 0 h 382"/>
              <a:gd name="T6" fmla="*/ 0 w 2903"/>
              <a:gd name="T7" fmla="*/ 382 h 382"/>
              <a:gd name="T8" fmla="*/ 2837 w 2903"/>
              <a:gd name="T9" fmla="*/ 382 h 382"/>
            </a:gdLst>
            <a:ahLst/>
            <a:cxnLst>
              <a:cxn ang="0">
                <a:pos x="T0" y="T1"/>
              </a:cxn>
              <a:cxn ang="0">
                <a:pos x="T2" y="T3"/>
              </a:cxn>
              <a:cxn ang="0">
                <a:pos x="T4" y="T5"/>
              </a:cxn>
              <a:cxn ang="0">
                <a:pos x="T6" y="T7"/>
              </a:cxn>
              <a:cxn ang="0">
                <a:pos x="T8" y="T9"/>
              </a:cxn>
            </a:cxnLst>
            <a:rect l="0" t="0" r="r" b="b"/>
            <a:pathLst>
              <a:path w="2903" h="382">
                <a:moveTo>
                  <a:pt x="2837" y="382"/>
                </a:moveTo>
                <a:lnTo>
                  <a:pt x="2903" y="0"/>
                </a:lnTo>
                <a:lnTo>
                  <a:pt x="65" y="0"/>
                </a:lnTo>
                <a:lnTo>
                  <a:pt x="0" y="382"/>
                </a:lnTo>
                <a:lnTo>
                  <a:pt x="2837" y="382"/>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6" name="Graphic 35">
            <a:extLst>
              <a:ext uri="{FF2B5EF4-FFF2-40B4-BE49-F238E27FC236}">
                <a16:creationId xmlns:a16="http://schemas.microsoft.com/office/drawing/2014/main" id="{F85294B1-66D4-4DBD-8EC8-EDA628C4B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3151" y="4885358"/>
            <a:ext cx="4497388" cy="188966"/>
          </a:xfrm>
          <a:prstGeom prst="rect">
            <a:avLst/>
          </a:prstGeom>
        </p:spPr>
      </p:pic>
      <p:sp>
        <p:nvSpPr>
          <p:cNvPr id="52" name="Tijdelijke aanduiding voor tekst 27">
            <a:extLst>
              <a:ext uri="{FF2B5EF4-FFF2-40B4-BE49-F238E27FC236}">
                <a16:creationId xmlns:a16="http://schemas.microsoft.com/office/drawing/2014/main" id="{117F81D6-46C8-46F9-9025-C5112DDD1B00}"/>
              </a:ext>
            </a:extLst>
          </p:cNvPr>
          <p:cNvSpPr>
            <a:spLocks noGrp="1"/>
          </p:cNvSpPr>
          <p:nvPr>
            <p:ph type="body" sz="quarter" idx="13"/>
          </p:nvPr>
        </p:nvSpPr>
        <p:spPr>
          <a:xfrm>
            <a:off x="3413051" y="1892595"/>
            <a:ext cx="5191601" cy="3551275"/>
          </a:xfrm>
          <a:custGeom>
            <a:avLst/>
            <a:gdLst>
              <a:gd name="connsiteX0" fmla="*/ 0 w 4929144"/>
              <a:gd name="connsiteY0" fmla="*/ 0 h 2681517"/>
              <a:gd name="connsiteX1" fmla="*/ 4929144 w 4929144"/>
              <a:gd name="connsiteY1" fmla="*/ 0 h 2681517"/>
              <a:gd name="connsiteX2" fmla="*/ 4929144 w 4929144"/>
              <a:gd name="connsiteY2" fmla="*/ 2681517 h 2681517"/>
              <a:gd name="connsiteX3" fmla="*/ 0 w 4929144"/>
              <a:gd name="connsiteY3" fmla="*/ 2681517 h 2681517"/>
              <a:gd name="connsiteX4" fmla="*/ 0 w 4929144"/>
              <a:gd name="connsiteY4" fmla="*/ 0 h 2681517"/>
              <a:gd name="connsiteX0" fmla="*/ 0 w 4929144"/>
              <a:gd name="connsiteY0" fmla="*/ 0 h 2689137"/>
              <a:gd name="connsiteX1" fmla="*/ 4929144 w 4929144"/>
              <a:gd name="connsiteY1" fmla="*/ 0 h 2689137"/>
              <a:gd name="connsiteX2" fmla="*/ 3854724 w 4929144"/>
              <a:gd name="connsiteY2" fmla="*/ 2689137 h 2689137"/>
              <a:gd name="connsiteX3" fmla="*/ 0 w 4929144"/>
              <a:gd name="connsiteY3" fmla="*/ 2681517 h 2689137"/>
              <a:gd name="connsiteX4" fmla="*/ 0 w 4929144"/>
              <a:gd name="connsiteY4" fmla="*/ 0 h 2689137"/>
              <a:gd name="connsiteX0" fmla="*/ 0 w 4929144"/>
              <a:gd name="connsiteY0" fmla="*/ 0 h 2681517"/>
              <a:gd name="connsiteX1" fmla="*/ 4929144 w 4929144"/>
              <a:gd name="connsiteY1" fmla="*/ 0 h 2681517"/>
              <a:gd name="connsiteX2" fmla="*/ 4029984 w 4929144"/>
              <a:gd name="connsiteY2" fmla="*/ 2681517 h 2681517"/>
              <a:gd name="connsiteX3" fmla="*/ 0 w 4929144"/>
              <a:gd name="connsiteY3" fmla="*/ 2681517 h 2681517"/>
              <a:gd name="connsiteX4" fmla="*/ 0 w 4929144"/>
              <a:gd name="connsiteY4" fmla="*/ 0 h 2681517"/>
              <a:gd name="connsiteX0" fmla="*/ 0 w 4677684"/>
              <a:gd name="connsiteY0" fmla="*/ 0 h 2681517"/>
              <a:gd name="connsiteX1" fmla="*/ 4677684 w 4677684"/>
              <a:gd name="connsiteY1" fmla="*/ 7620 h 2681517"/>
              <a:gd name="connsiteX2" fmla="*/ 4029984 w 4677684"/>
              <a:gd name="connsiteY2" fmla="*/ 2681517 h 2681517"/>
              <a:gd name="connsiteX3" fmla="*/ 0 w 4677684"/>
              <a:gd name="connsiteY3" fmla="*/ 2681517 h 2681517"/>
              <a:gd name="connsiteX4" fmla="*/ 0 w 4677684"/>
              <a:gd name="connsiteY4" fmla="*/ 0 h 2681517"/>
              <a:gd name="connsiteX0" fmla="*/ 0 w 4532904"/>
              <a:gd name="connsiteY0" fmla="*/ 0 h 2681517"/>
              <a:gd name="connsiteX1" fmla="*/ 4532904 w 4532904"/>
              <a:gd name="connsiteY1" fmla="*/ 7620 h 2681517"/>
              <a:gd name="connsiteX2" fmla="*/ 4029984 w 4532904"/>
              <a:gd name="connsiteY2" fmla="*/ 2681517 h 2681517"/>
              <a:gd name="connsiteX3" fmla="*/ 0 w 4532904"/>
              <a:gd name="connsiteY3" fmla="*/ 2681517 h 2681517"/>
              <a:gd name="connsiteX4" fmla="*/ 0 w 4532904"/>
              <a:gd name="connsiteY4" fmla="*/ 0 h 2681517"/>
              <a:gd name="connsiteX0" fmla="*/ 0 w 4380504"/>
              <a:gd name="connsiteY0" fmla="*/ 0 h 2681517"/>
              <a:gd name="connsiteX1" fmla="*/ 4380504 w 4380504"/>
              <a:gd name="connsiteY1" fmla="*/ 7620 h 2681517"/>
              <a:gd name="connsiteX2" fmla="*/ 4029984 w 4380504"/>
              <a:gd name="connsiteY2" fmla="*/ 2681517 h 2681517"/>
              <a:gd name="connsiteX3" fmla="*/ 0 w 4380504"/>
              <a:gd name="connsiteY3" fmla="*/ 2681517 h 2681517"/>
              <a:gd name="connsiteX4" fmla="*/ 0 w 4380504"/>
              <a:gd name="connsiteY4" fmla="*/ 0 h 2681517"/>
              <a:gd name="connsiteX0" fmla="*/ 0 w 4471944"/>
              <a:gd name="connsiteY0" fmla="*/ 0 h 2681517"/>
              <a:gd name="connsiteX1" fmla="*/ 4471944 w 4471944"/>
              <a:gd name="connsiteY1" fmla="*/ 0 h 2681517"/>
              <a:gd name="connsiteX2" fmla="*/ 4029984 w 4471944"/>
              <a:gd name="connsiteY2" fmla="*/ 2681517 h 2681517"/>
              <a:gd name="connsiteX3" fmla="*/ 0 w 4471944"/>
              <a:gd name="connsiteY3" fmla="*/ 2681517 h 2681517"/>
              <a:gd name="connsiteX4" fmla="*/ 0 w 4471944"/>
              <a:gd name="connsiteY4" fmla="*/ 0 h 2681517"/>
              <a:gd name="connsiteX0" fmla="*/ 457200 w 4929144"/>
              <a:gd name="connsiteY0" fmla="*/ 0 h 2681517"/>
              <a:gd name="connsiteX1" fmla="*/ 4929144 w 4929144"/>
              <a:gd name="connsiteY1" fmla="*/ 0 h 2681517"/>
              <a:gd name="connsiteX2" fmla="*/ 4487184 w 4929144"/>
              <a:gd name="connsiteY2" fmla="*/ 2681517 h 2681517"/>
              <a:gd name="connsiteX3" fmla="*/ 0 w 4929144"/>
              <a:gd name="connsiteY3" fmla="*/ 2681517 h 2681517"/>
              <a:gd name="connsiteX4" fmla="*/ 457200 w 4929144"/>
              <a:gd name="connsiteY4" fmla="*/ 0 h 26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44" h="2681517">
                <a:moveTo>
                  <a:pt x="457200" y="0"/>
                </a:moveTo>
                <a:lnTo>
                  <a:pt x="4929144" y="0"/>
                </a:lnTo>
                <a:lnTo>
                  <a:pt x="4487184" y="2681517"/>
                </a:lnTo>
                <a:lnTo>
                  <a:pt x="0" y="2681517"/>
                </a:lnTo>
                <a:lnTo>
                  <a:pt x="457200" y="0"/>
                </a:lnTo>
                <a:close/>
              </a:path>
            </a:pathLst>
          </a:cu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grpSp>
        <p:nvGrpSpPr>
          <p:cNvPr id="29" name="Groep 28">
            <a:extLst>
              <a:ext uri="{FF2B5EF4-FFF2-40B4-BE49-F238E27FC236}">
                <a16:creationId xmlns:a16="http://schemas.microsoft.com/office/drawing/2014/main" id="{7CD6CA37-9FDE-4337-B632-1567BC123C09}"/>
              </a:ext>
            </a:extLst>
          </p:cNvPr>
          <p:cNvGrpSpPr/>
          <p:nvPr userDrawn="1"/>
        </p:nvGrpSpPr>
        <p:grpSpPr>
          <a:xfrm>
            <a:off x="-3456495" y="-1311207"/>
            <a:ext cx="4719224" cy="10254245"/>
            <a:chOff x="-5833896" y="-958348"/>
            <a:chExt cx="4719224" cy="10254245"/>
          </a:xfrm>
        </p:grpSpPr>
        <p:sp>
          <p:nvSpPr>
            <p:cNvPr id="30" name="Vrije vorm: vorm 29">
              <a:extLst>
                <a:ext uri="{FF2B5EF4-FFF2-40B4-BE49-F238E27FC236}">
                  <a16:creationId xmlns:a16="http://schemas.microsoft.com/office/drawing/2014/main" id="{6EC06810-6F46-4AC2-837C-900A99707414}"/>
                </a:ext>
              </a:extLst>
            </p:cNvPr>
            <p:cNvSpPr/>
            <p:nvPr userDrawn="1"/>
          </p:nvSpPr>
          <p:spPr>
            <a:xfrm rot="576856">
              <a:off x="-5833896" y="-829015"/>
              <a:ext cx="4719224"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Vrije vorm: vorm 32">
              <a:extLst>
                <a:ext uri="{FF2B5EF4-FFF2-40B4-BE49-F238E27FC236}">
                  <a16:creationId xmlns:a16="http://schemas.microsoft.com/office/drawing/2014/main" id="{14B834FC-CEFE-4F1F-BC54-273B9235E5BF}"/>
                </a:ext>
              </a:extLst>
            </p:cNvPr>
            <p:cNvSpPr/>
            <p:nvPr userDrawn="1"/>
          </p:nvSpPr>
          <p:spPr>
            <a:xfrm rot="576856">
              <a:off x="-5671062" y="-958348"/>
              <a:ext cx="4442993"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Titel 1">
            <a:extLst>
              <a:ext uri="{FF2B5EF4-FFF2-40B4-BE49-F238E27FC236}">
                <a16:creationId xmlns:a16="http://schemas.microsoft.com/office/drawing/2014/main" id="{6E5A6C28-0FD9-46F0-BE00-DAA74C7D9E2E}"/>
              </a:ext>
            </a:extLst>
          </p:cNvPr>
          <p:cNvSpPr>
            <a:spLocks noGrp="1"/>
          </p:cNvSpPr>
          <p:nvPr>
            <p:ph type="title" hasCustomPrompt="1"/>
          </p:nvPr>
        </p:nvSpPr>
        <p:spPr>
          <a:xfrm>
            <a:off x="3793302" y="2279868"/>
            <a:ext cx="4628460" cy="1204913"/>
          </a:xfrm>
        </p:spPr>
        <p:txBody>
          <a:bodyPr/>
          <a:lstStyle>
            <a:lvl1pPr>
              <a:lnSpc>
                <a:spcPct val="100000"/>
              </a:lnSpc>
              <a:defRPr/>
            </a:lvl1pPr>
          </a:lstStyle>
          <a:p>
            <a:r>
              <a:rPr lang="nl-NL" noProof="0" dirty="0"/>
              <a:t>Plaats hier de titel van je presentatie</a:t>
            </a:r>
            <a:endParaRPr lang="nl-NL" dirty="0"/>
          </a:p>
        </p:txBody>
      </p:sp>
      <p:sp>
        <p:nvSpPr>
          <p:cNvPr id="6" name="Tijdelijke aanduiding voor tekst 5">
            <a:extLst>
              <a:ext uri="{FF2B5EF4-FFF2-40B4-BE49-F238E27FC236}">
                <a16:creationId xmlns:a16="http://schemas.microsoft.com/office/drawing/2014/main" id="{B55F9723-9F7C-4FA9-9F79-947E8568D901}"/>
              </a:ext>
            </a:extLst>
          </p:cNvPr>
          <p:cNvSpPr>
            <a:spLocks noGrp="1"/>
          </p:cNvSpPr>
          <p:nvPr>
            <p:ph type="body" sz="quarter" idx="14" hasCustomPrompt="1"/>
          </p:nvPr>
        </p:nvSpPr>
        <p:spPr>
          <a:xfrm>
            <a:off x="3663876" y="4515812"/>
            <a:ext cx="4608514" cy="474437"/>
          </a:xfrm>
        </p:spPr>
        <p:txBody>
          <a:bodyPr/>
          <a:lstStyle>
            <a:lvl8pPr>
              <a:defRPr/>
            </a:lvl8pPr>
          </a:lstStyle>
          <a:p>
            <a:pPr lvl="7"/>
            <a:r>
              <a:rPr lang="nl-NL" dirty="0"/>
              <a:t>Je naam of de subtitel</a:t>
            </a:r>
          </a:p>
        </p:txBody>
      </p:sp>
    </p:spTree>
    <p:extLst>
      <p:ext uri="{BB962C8B-B14F-4D97-AF65-F5344CB8AC3E}">
        <p14:creationId xmlns:p14="http://schemas.microsoft.com/office/powerpoint/2010/main" val="314295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750" fill="hold"/>
                                        <p:tgtEl>
                                          <p:spTgt spid="29"/>
                                        </p:tgtEl>
                                        <p:attrNameLst>
                                          <p:attrName>ppt_x</p:attrName>
                                        </p:attrNameLst>
                                      </p:cBhvr>
                                      <p:tavLst>
                                        <p:tav tm="0">
                                          <p:val>
                                            <p:strVal val="0-#ppt_w/2"/>
                                          </p:val>
                                        </p:tav>
                                        <p:tav tm="100000">
                                          <p:val>
                                            <p:strVal val="#ppt_x"/>
                                          </p:val>
                                        </p:tav>
                                      </p:tavLst>
                                    </p:anim>
                                    <p:anim calcmode="lin" valueType="num">
                                      <p:cBhvr additive="base">
                                        <p:cTn id="8" dur="175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750" fill="hold"/>
                                        <p:tgtEl>
                                          <p:spTgt spid="52"/>
                                        </p:tgtEl>
                                        <p:attrNameLst>
                                          <p:attrName>ppt_x</p:attrName>
                                        </p:attrNameLst>
                                      </p:cBhvr>
                                      <p:tavLst>
                                        <p:tav tm="0">
                                          <p:val>
                                            <p:strVal val="0-#ppt_w/2"/>
                                          </p:val>
                                        </p:tav>
                                        <p:tav tm="100000">
                                          <p:val>
                                            <p:strVal val="#ppt_x"/>
                                          </p:val>
                                        </p:tav>
                                      </p:tavLst>
                                    </p:anim>
                                    <p:anim calcmode="lin" valueType="num">
                                      <p:cBhvr additive="base">
                                        <p:cTn id="12" dur="175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750" fill="hold"/>
                                        <p:tgtEl>
                                          <p:spTgt spid="16"/>
                                        </p:tgtEl>
                                        <p:attrNameLst>
                                          <p:attrName>ppt_x</p:attrName>
                                        </p:attrNameLst>
                                      </p:cBhvr>
                                      <p:tavLst>
                                        <p:tav tm="0">
                                          <p:val>
                                            <p:strVal val="0-#ppt_w/2"/>
                                          </p:val>
                                        </p:tav>
                                        <p:tav tm="100000">
                                          <p:val>
                                            <p:strVal val="#ppt_x"/>
                                          </p:val>
                                        </p:tav>
                                      </p:tavLst>
                                    </p:anim>
                                    <p:anim calcmode="lin" valueType="num">
                                      <p:cBhvr additive="base">
                                        <p:cTn id="16" dur="17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1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1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tmplLst>
          <p:tmpl>
            <p:tnLst>
              <p:par>
                <p:cTn presetID="2" presetClass="entr" presetSubtype="8"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750" fill="hold"/>
                        <p:tgtEl>
                          <p:spTgt spid="52"/>
                        </p:tgtEl>
                        <p:attrNameLst>
                          <p:attrName>ppt_x</p:attrName>
                        </p:attrNameLst>
                      </p:cBhvr>
                      <p:tavLst>
                        <p:tav tm="0">
                          <p:val>
                            <p:strVal val="0-#ppt_w/2"/>
                          </p:val>
                        </p:tav>
                        <p:tav tm="100000">
                          <p:val>
                            <p:strVal val="#ppt_x"/>
                          </p:val>
                        </p:tav>
                      </p:tavLst>
                    </p:anim>
                    <p:anim calcmode="lin" valueType="num">
                      <p:cBhvr additive="base">
                        <p:cTn dur="1750" fill="hold"/>
                        <p:tgtEl>
                          <p:spTgt spid="52"/>
                        </p:tgtEl>
                        <p:attrNameLst>
                          <p:attrName>ppt_y</p:attrName>
                        </p:attrNameLst>
                      </p:cBhvr>
                      <p:tavLst>
                        <p:tav tm="0">
                          <p:val>
                            <p:strVal val="#ppt_y"/>
                          </p:val>
                        </p:tav>
                        <p:tav tm="100000">
                          <p:val>
                            <p:strVal val="#ppt_y"/>
                          </p:val>
                        </p:tav>
                      </p:tavLst>
                    </p:anim>
                  </p:childTnLst>
                </p:cTn>
              </p:par>
            </p:tnLst>
          </p:tmpl>
        </p:tmplLst>
      </p:bldP>
      <p:bldP spid="16" grpId="0"/>
      <p:bldP spid="6" grpId="0" build="p">
        <p:tmplLst>
          <p:tmpl lvl="8">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750" fill="hold"/>
                        <p:tgtEl>
                          <p:spTgt spid="6"/>
                        </p:tgtEl>
                        <p:attrNameLst>
                          <p:attrName>ppt_x</p:attrName>
                        </p:attrNameLst>
                      </p:cBhvr>
                      <p:tavLst>
                        <p:tav tm="0">
                          <p:val>
                            <p:strVal val="0-#ppt_w/2"/>
                          </p:val>
                        </p:tav>
                        <p:tav tm="100000">
                          <p:val>
                            <p:strVal val="#ppt_x"/>
                          </p:val>
                        </p:tav>
                      </p:tavLst>
                    </p:anim>
                    <p:anim calcmode="lin" valueType="num">
                      <p:cBhvr additive="base">
                        <p:cTn dur="1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GAN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262021" y="-885712"/>
            <a:ext cx="1667994"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OVERGANG</a:t>
            </a:r>
          </a:p>
        </p:txBody>
      </p:sp>
      <p:sp>
        <p:nvSpPr>
          <p:cNvPr id="14" name="Vrije vorm: vorm 13">
            <a:extLst>
              <a:ext uri="{FF2B5EF4-FFF2-40B4-BE49-F238E27FC236}">
                <a16:creationId xmlns:a16="http://schemas.microsoft.com/office/drawing/2014/main" id="{0190B81D-7A00-4F90-89CD-41780ADA0DB7}"/>
              </a:ext>
            </a:extLst>
          </p:cNvPr>
          <p:cNvSpPr/>
          <p:nvPr userDrawn="1"/>
        </p:nvSpPr>
        <p:spPr>
          <a:xfrm>
            <a:off x="8864599" y="-2805"/>
            <a:ext cx="3327401" cy="2349501"/>
          </a:xfrm>
          <a:custGeom>
            <a:avLst/>
            <a:gdLst>
              <a:gd name="connsiteX0" fmla="*/ 0 w 6908798"/>
              <a:gd name="connsiteY0" fmla="*/ 1618931 h 4509088"/>
              <a:gd name="connsiteX1" fmla="*/ 6908798 w 6908798"/>
              <a:gd name="connsiteY1" fmla="*/ 1618931 h 4509088"/>
              <a:gd name="connsiteX2" fmla="*/ 3454399 w 6908798"/>
              <a:gd name="connsiteY2" fmla="*/ 4509088 h 4509088"/>
              <a:gd name="connsiteX3" fmla="*/ 0 w 6908798"/>
              <a:gd name="connsiteY3" fmla="*/ 0 h 4509088"/>
              <a:gd name="connsiteX4" fmla="*/ 6908798 w 6908798"/>
              <a:gd name="connsiteY4" fmla="*/ 0 h 4509088"/>
              <a:gd name="connsiteX5" fmla="*/ 6908798 w 6908798"/>
              <a:gd name="connsiteY5" fmla="*/ 1618930 h 4509088"/>
              <a:gd name="connsiteX6" fmla="*/ 0 w 6908798"/>
              <a:gd name="connsiteY6" fmla="*/ 1618930 h 450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8798" h="4509088">
                <a:moveTo>
                  <a:pt x="0" y="1618931"/>
                </a:moveTo>
                <a:lnTo>
                  <a:pt x="6908798" y="1618931"/>
                </a:lnTo>
                <a:lnTo>
                  <a:pt x="3454399" y="4509088"/>
                </a:lnTo>
                <a:close/>
                <a:moveTo>
                  <a:pt x="0" y="0"/>
                </a:moveTo>
                <a:lnTo>
                  <a:pt x="6908798" y="0"/>
                </a:lnTo>
                <a:lnTo>
                  <a:pt x="6908798" y="1618930"/>
                </a:lnTo>
                <a:lnTo>
                  <a:pt x="0" y="1618930"/>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2000" bIns="1440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1400" b="1" i="1" u="none" strike="noStrike" kern="1200" cap="none" spc="0" normalizeH="0" baseline="0" noProof="0" dirty="0" err="1">
                <a:ln>
                  <a:noFill/>
                </a:ln>
                <a:solidFill>
                  <a:prstClr val="white"/>
                </a:solidFill>
                <a:effectLst/>
                <a:uLnTx/>
                <a:uFillTx/>
                <a:latin typeface="Arial"/>
                <a:ea typeface="+mn-ea"/>
                <a:cs typeface="+mn-cs"/>
              </a:rPr>
              <a:t>Overgangslide</a:t>
            </a:r>
            <a:endParaRPr kumimoji="0" lang="nl-NL" sz="1400" b="1" i="1"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white"/>
                </a:solidFill>
                <a:effectLst/>
                <a:uLnTx/>
                <a:uFillTx/>
                <a:latin typeface="Arial"/>
                <a:ea typeface="+mn-ea"/>
                <a:cs typeface="+mn-cs"/>
              </a:rPr>
              <a:t>Dit is een overgang van de titelpagina </a:t>
            </a:r>
            <a:br>
              <a:rPr kumimoji="0" lang="nl-NL" sz="1300" b="0" i="0" u="none" strike="noStrike" kern="1200" cap="none" spc="0" normalizeH="0" baseline="0" noProof="0" dirty="0">
                <a:ln>
                  <a:noFill/>
                </a:ln>
                <a:solidFill>
                  <a:prstClr val="white"/>
                </a:solidFill>
                <a:effectLst/>
                <a:uLnTx/>
                <a:uFillTx/>
                <a:latin typeface="Arial"/>
                <a:ea typeface="+mn-ea"/>
                <a:cs typeface="+mn-cs"/>
              </a:rPr>
            </a:br>
            <a:r>
              <a:rPr kumimoji="0" lang="nl-NL" sz="1300" b="0" i="0" u="none" strike="noStrike" kern="1200" cap="none" spc="0" normalizeH="0" baseline="0" noProof="0" dirty="0">
                <a:ln>
                  <a:noFill/>
                </a:ln>
                <a:solidFill>
                  <a:prstClr val="white"/>
                </a:solidFill>
                <a:effectLst/>
                <a:uLnTx/>
                <a:uFillTx/>
                <a:latin typeface="Arial"/>
                <a:ea typeface="+mn-ea"/>
                <a:cs typeface="+mn-cs"/>
              </a:rPr>
              <a:t>naar de rest van de presentatie</a:t>
            </a:r>
          </a:p>
        </p:txBody>
      </p:sp>
      <p:sp>
        <p:nvSpPr>
          <p:cNvPr id="9" name="Tijdelijke aanduiding voor tekst 27">
            <a:extLst>
              <a:ext uri="{FF2B5EF4-FFF2-40B4-BE49-F238E27FC236}">
                <a16:creationId xmlns:a16="http://schemas.microsoft.com/office/drawing/2014/main" id="{1EC5DFAB-869C-4E86-AFB0-EF50FD0356BC}"/>
              </a:ext>
            </a:extLst>
          </p:cNvPr>
          <p:cNvSpPr>
            <a:spLocks noGrp="1"/>
          </p:cNvSpPr>
          <p:nvPr>
            <p:ph type="body" sz="quarter" idx="13"/>
          </p:nvPr>
        </p:nvSpPr>
        <p:spPr>
          <a:xfrm>
            <a:off x="3413051" y="1892595"/>
            <a:ext cx="5191601" cy="3551275"/>
          </a:xfrm>
          <a:custGeom>
            <a:avLst/>
            <a:gdLst>
              <a:gd name="connsiteX0" fmla="*/ 0 w 4929144"/>
              <a:gd name="connsiteY0" fmla="*/ 0 h 2681517"/>
              <a:gd name="connsiteX1" fmla="*/ 4929144 w 4929144"/>
              <a:gd name="connsiteY1" fmla="*/ 0 h 2681517"/>
              <a:gd name="connsiteX2" fmla="*/ 4929144 w 4929144"/>
              <a:gd name="connsiteY2" fmla="*/ 2681517 h 2681517"/>
              <a:gd name="connsiteX3" fmla="*/ 0 w 4929144"/>
              <a:gd name="connsiteY3" fmla="*/ 2681517 h 2681517"/>
              <a:gd name="connsiteX4" fmla="*/ 0 w 4929144"/>
              <a:gd name="connsiteY4" fmla="*/ 0 h 2681517"/>
              <a:gd name="connsiteX0" fmla="*/ 0 w 4929144"/>
              <a:gd name="connsiteY0" fmla="*/ 0 h 2689137"/>
              <a:gd name="connsiteX1" fmla="*/ 4929144 w 4929144"/>
              <a:gd name="connsiteY1" fmla="*/ 0 h 2689137"/>
              <a:gd name="connsiteX2" fmla="*/ 3854724 w 4929144"/>
              <a:gd name="connsiteY2" fmla="*/ 2689137 h 2689137"/>
              <a:gd name="connsiteX3" fmla="*/ 0 w 4929144"/>
              <a:gd name="connsiteY3" fmla="*/ 2681517 h 2689137"/>
              <a:gd name="connsiteX4" fmla="*/ 0 w 4929144"/>
              <a:gd name="connsiteY4" fmla="*/ 0 h 2689137"/>
              <a:gd name="connsiteX0" fmla="*/ 0 w 4929144"/>
              <a:gd name="connsiteY0" fmla="*/ 0 h 2681517"/>
              <a:gd name="connsiteX1" fmla="*/ 4929144 w 4929144"/>
              <a:gd name="connsiteY1" fmla="*/ 0 h 2681517"/>
              <a:gd name="connsiteX2" fmla="*/ 4029984 w 4929144"/>
              <a:gd name="connsiteY2" fmla="*/ 2681517 h 2681517"/>
              <a:gd name="connsiteX3" fmla="*/ 0 w 4929144"/>
              <a:gd name="connsiteY3" fmla="*/ 2681517 h 2681517"/>
              <a:gd name="connsiteX4" fmla="*/ 0 w 4929144"/>
              <a:gd name="connsiteY4" fmla="*/ 0 h 2681517"/>
              <a:gd name="connsiteX0" fmla="*/ 0 w 4677684"/>
              <a:gd name="connsiteY0" fmla="*/ 0 h 2681517"/>
              <a:gd name="connsiteX1" fmla="*/ 4677684 w 4677684"/>
              <a:gd name="connsiteY1" fmla="*/ 7620 h 2681517"/>
              <a:gd name="connsiteX2" fmla="*/ 4029984 w 4677684"/>
              <a:gd name="connsiteY2" fmla="*/ 2681517 h 2681517"/>
              <a:gd name="connsiteX3" fmla="*/ 0 w 4677684"/>
              <a:gd name="connsiteY3" fmla="*/ 2681517 h 2681517"/>
              <a:gd name="connsiteX4" fmla="*/ 0 w 4677684"/>
              <a:gd name="connsiteY4" fmla="*/ 0 h 2681517"/>
              <a:gd name="connsiteX0" fmla="*/ 0 w 4532904"/>
              <a:gd name="connsiteY0" fmla="*/ 0 h 2681517"/>
              <a:gd name="connsiteX1" fmla="*/ 4532904 w 4532904"/>
              <a:gd name="connsiteY1" fmla="*/ 7620 h 2681517"/>
              <a:gd name="connsiteX2" fmla="*/ 4029984 w 4532904"/>
              <a:gd name="connsiteY2" fmla="*/ 2681517 h 2681517"/>
              <a:gd name="connsiteX3" fmla="*/ 0 w 4532904"/>
              <a:gd name="connsiteY3" fmla="*/ 2681517 h 2681517"/>
              <a:gd name="connsiteX4" fmla="*/ 0 w 4532904"/>
              <a:gd name="connsiteY4" fmla="*/ 0 h 2681517"/>
              <a:gd name="connsiteX0" fmla="*/ 0 w 4380504"/>
              <a:gd name="connsiteY0" fmla="*/ 0 h 2681517"/>
              <a:gd name="connsiteX1" fmla="*/ 4380504 w 4380504"/>
              <a:gd name="connsiteY1" fmla="*/ 7620 h 2681517"/>
              <a:gd name="connsiteX2" fmla="*/ 4029984 w 4380504"/>
              <a:gd name="connsiteY2" fmla="*/ 2681517 h 2681517"/>
              <a:gd name="connsiteX3" fmla="*/ 0 w 4380504"/>
              <a:gd name="connsiteY3" fmla="*/ 2681517 h 2681517"/>
              <a:gd name="connsiteX4" fmla="*/ 0 w 4380504"/>
              <a:gd name="connsiteY4" fmla="*/ 0 h 2681517"/>
              <a:gd name="connsiteX0" fmla="*/ 0 w 4471944"/>
              <a:gd name="connsiteY0" fmla="*/ 0 h 2681517"/>
              <a:gd name="connsiteX1" fmla="*/ 4471944 w 4471944"/>
              <a:gd name="connsiteY1" fmla="*/ 0 h 2681517"/>
              <a:gd name="connsiteX2" fmla="*/ 4029984 w 4471944"/>
              <a:gd name="connsiteY2" fmla="*/ 2681517 h 2681517"/>
              <a:gd name="connsiteX3" fmla="*/ 0 w 4471944"/>
              <a:gd name="connsiteY3" fmla="*/ 2681517 h 2681517"/>
              <a:gd name="connsiteX4" fmla="*/ 0 w 4471944"/>
              <a:gd name="connsiteY4" fmla="*/ 0 h 2681517"/>
              <a:gd name="connsiteX0" fmla="*/ 457200 w 4929144"/>
              <a:gd name="connsiteY0" fmla="*/ 0 h 2681517"/>
              <a:gd name="connsiteX1" fmla="*/ 4929144 w 4929144"/>
              <a:gd name="connsiteY1" fmla="*/ 0 h 2681517"/>
              <a:gd name="connsiteX2" fmla="*/ 4487184 w 4929144"/>
              <a:gd name="connsiteY2" fmla="*/ 2681517 h 2681517"/>
              <a:gd name="connsiteX3" fmla="*/ 0 w 4929144"/>
              <a:gd name="connsiteY3" fmla="*/ 2681517 h 2681517"/>
              <a:gd name="connsiteX4" fmla="*/ 457200 w 4929144"/>
              <a:gd name="connsiteY4" fmla="*/ 0 h 26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44" h="2681517">
                <a:moveTo>
                  <a:pt x="457200" y="0"/>
                </a:moveTo>
                <a:lnTo>
                  <a:pt x="4929144" y="0"/>
                </a:lnTo>
                <a:lnTo>
                  <a:pt x="4487184" y="2681517"/>
                </a:lnTo>
                <a:lnTo>
                  <a:pt x="0" y="2681517"/>
                </a:lnTo>
                <a:lnTo>
                  <a:pt x="457200" y="0"/>
                </a:lnTo>
                <a:close/>
              </a:path>
            </a:pathLst>
          </a:cu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sp>
        <p:nvSpPr>
          <p:cNvPr id="16" name="Tijdelijke aanduiding voor tekst 27">
            <a:extLst>
              <a:ext uri="{FF2B5EF4-FFF2-40B4-BE49-F238E27FC236}">
                <a16:creationId xmlns:a16="http://schemas.microsoft.com/office/drawing/2014/main" id="{A8D45C80-282C-40D6-AAAE-8116FBD9D77B}"/>
              </a:ext>
            </a:extLst>
          </p:cNvPr>
          <p:cNvSpPr>
            <a:spLocks noGrp="1"/>
          </p:cNvSpPr>
          <p:nvPr>
            <p:ph type="body" sz="quarter" idx="14"/>
          </p:nvPr>
        </p:nvSpPr>
        <p:spPr>
          <a:xfrm>
            <a:off x="-12657220" y="-2805"/>
            <a:ext cx="11789010" cy="6860805"/>
          </a:xfrm>
          <a:custGeom>
            <a:avLst/>
            <a:gdLst>
              <a:gd name="connsiteX0" fmla="*/ 0 w 4929144"/>
              <a:gd name="connsiteY0" fmla="*/ 0 h 2681517"/>
              <a:gd name="connsiteX1" fmla="*/ 4929144 w 4929144"/>
              <a:gd name="connsiteY1" fmla="*/ 0 h 2681517"/>
              <a:gd name="connsiteX2" fmla="*/ 4929144 w 4929144"/>
              <a:gd name="connsiteY2" fmla="*/ 2681517 h 2681517"/>
              <a:gd name="connsiteX3" fmla="*/ 0 w 4929144"/>
              <a:gd name="connsiteY3" fmla="*/ 2681517 h 2681517"/>
              <a:gd name="connsiteX4" fmla="*/ 0 w 4929144"/>
              <a:gd name="connsiteY4" fmla="*/ 0 h 2681517"/>
              <a:gd name="connsiteX0" fmla="*/ 0 w 4929144"/>
              <a:gd name="connsiteY0" fmla="*/ 0 h 2689137"/>
              <a:gd name="connsiteX1" fmla="*/ 4929144 w 4929144"/>
              <a:gd name="connsiteY1" fmla="*/ 0 h 2689137"/>
              <a:gd name="connsiteX2" fmla="*/ 3854724 w 4929144"/>
              <a:gd name="connsiteY2" fmla="*/ 2689137 h 2689137"/>
              <a:gd name="connsiteX3" fmla="*/ 0 w 4929144"/>
              <a:gd name="connsiteY3" fmla="*/ 2681517 h 2689137"/>
              <a:gd name="connsiteX4" fmla="*/ 0 w 4929144"/>
              <a:gd name="connsiteY4" fmla="*/ 0 h 2689137"/>
              <a:gd name="connsiteX0" fmla="*/ 0 w 4929144"/>
              <a:gd name="connsiteY0" fmla="*/ 0 h 2681517"/>
              <a:gd name="connsiteX1" fmla="*/ 4929144 w 4929144"/>
              <a:gd name="connsiteY1" fmla="*/ 0 h 2681517"/>
              <a:gd name="connsiteX2" fmla="*/ 4029984 w 4929144"/>
              <a:gd name="connsiteY2" fmla="*/ 2681517 h 2681517"/>
              <a:gd name="connsiteX3" fmla="*/ 0 w 4929144"/>
              <a:gd name="connsiteY3" fmla="*/ 2681517 h 2681517"/>
              <a:gd name="connsiteX4" fmla="*/ 0 w 4929144"/>
              <a:gd name="connsiteY4" fmla="*/ 0 h 2681517"/>
              <a:gd name="connsiteX0" fmla="*/ 0 w 4677684"/>
              <a:gd name="connsiteY0" fmla="*/ 0 h 2681517"/>
              <a:gd name="connsiteX1" fmla="*/ 4677684 w 4677684"/>
              <a:gd name="connsiteY1" fmla="*/ 7620 h 2681517"/>
              <a:gd name="connsiteX2" fmla="*/ 4029984 w 4677684"/>
              <a:gd name="connsiteY2" fmla="*/ 2681517 h 2681517"/>
              <a:gd name="connsiteX3" fmla="*/ 0 w 4677684"/>
              <a:gd name="connsiteY3" fmla="*/ 2681517 h 2681517"/>
              <a:gd name="connsiteX4" fmla="*/ 0 w 4677684"/>
              <a:gd name="connsiteY4" fmla="*/ 0 h 2681517"/>
              <a:gd name="connsiteX0" fmla="*/ 0 w 4532904"/>
              <a:gd name="connsiteY0" fmla="*/ 0 h 2681517"/>
              <a:gd name="connsiteX1" fmla="*/ 4532904 w 4532904"/>
              <a:gd name="connsiteY1" fmla="*/ 7620 h 2681517"/>
              <a:gd name="connsiteX2" fmla="*/ 4029984 w 4532904"/>
              <a:gd name="connsiteY2" fmla="*/ 2681517 h 2681517"/>
              <a:gd name="connsiteX3" fmla="*/ 0 w 4532904"/>
              <a:gd name="connsiteY3" fmla="*/ 2681517 h 2681517"/>
              <a:gd name="connsiteX4" fmla="*/ 0 w 4532904"/>
              <a:gd name="connsiteY4" fmla="*/ 0 h 2681517"/>
              <a:gd name="connsiteX0" fmla="*/ 0 w 4380504"/>
              <a:gd name="connsiteY0" fmla="*/ 0 h 2681517"/>
              <a:gd name="connsiteX1" fmla="*/ 4380504 w 4380504"/>
              <a:gd name="connsiteY1" fmla="*/ 7620 h 2681517"/>
              <a:gd name="connsiteX2" fmla="*/ 4029984 w 4380504"/>
              <a:gd name="connsiteY2" fmla="*/ 2681517 h 2681517"/>
              <a:gd name="connsiteX3" fmla="*/ 0 w 4380504"/>
              <a:gd name="connsiteY3" fmla="*/ 2681517 h 2681517"/>
              <a:gd name="connsiteX4" fmla="*/ 0 w 4380504"/>
              <a:gd name="connsiteY4" fmla="*/ 0 h 2681517"/>
              <a:gd name="connsiteX0" fmla="*/ 0 w 4471944"/>
              <a:gd name="connsiteY0" fmla="*/ 0 h 2681517"/>
              <a:gd name="connsiteX1" fmla="*/ 4471944 w 4471944"/>
              <a:gd name="connsiteY1" fmla="*/ 0 h 2681517"/>
              <a:gd name="connsiteX2" fmla="*/ 4029984 w 4471944"/>
              <a:gd name="connsiteY2" fmla="*/ 2681517 h 2681517"/>
              <a:gd name="connsiteX3" fmla="*/ 0 w 4471944"/>
              <a:gd name="connsiteY3" fmla="*/ 2681517 h 2681517"/>
              <a:gd name="connsiteX4" fmla="*/ 0 w 4471944"/>
              <a:gd name="connsiteY4" fmla="*/ 0 h 2681517"/>
              <a:gd name="connsiteX0" fmla="*/ 457200 w 4929144"/>
              <a:gd name="connsiteY0" fmla="*/ 0 h 2681517"/>
              <a:gd name="connsiteX1" fmla="*/ 4929144 w 4929144"/>
              <a:gd name="connsiteY1" fmla="*/ 0 h 2681517"/>
              <a:gd name="connsiteX2" fmla="*/ 4487184 w 4929144"/>
              <a:gd name="connsiteY2" fmla="*/ 2681517 h 2681517"/>
              <a:gd name="connsiteX3" fmla="*/ 0 w 4929144"/>
              <a:gd name="connsiteY3" fmla="*/ 2681517 h 2681517"/>
              <a:gd name="connsiteX4" fmla="*/ 457200 w 4929144"/>
              <a:gd name="connsiteY4" fmla="*/ 0 h 26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44" h="2681517">
                <a:moveTo>
                  <a:pt x="457200" y="0"/>
                </a:moveTo>
                <a:lnTo>
                  <a:pt x="4929144" y="0"/>
                </a:lnTo>
                <a:lnTo>
                  <a:pt x="4487184" y="2681517"/>
                </a:lnTo>
                <a:lnTo>
                  <a:pt x="0" y="2681517"/>
                </a:lnTo>
                <a:lnTo>
                  <a:pt x="457200" y="0"/>
                </a:lnTo>
                <a:close/>
              </a:path>
            </a:pathLst>
          </a:cu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grpSp>
        <p:nvGrpSpPr>
          <p:cNvPr id="3" name="Groep 2">
            <a:extLst>
              <a:ext uri="{FF2B5EF4-FFF2-40B4-BE49-F238E27FC236}">
                <a16:creationId xmlns:a16="http://schemas.microsoft.com/office/drawing/2014/main" id="{841A36A6-9E5B-4C6C-8E72-6C6C2AE76B04}"/>
              </a:ext>
            </a:extLst>
          </p:cNvPr>
          <p:cNvGrpSpPr/>
          <p:nvPr userDrawn="1"/>
        </p:nvGrpSpPr>
        <p:grpSpPr>
          <a:xfrm>
            <a:off x="-3456495" y="-1311207"/>
            <a:ext cx="4719224" cy="10254245"/>
            <a:chOff x="-3456495" y="-1311207"/>
            <a:chExt cx="4719224" cy="10254245"/>
          </a:xfrm>
        </p:grpSpPr>
        <p:sp>
          <p:nvSpPr>
            <p:cNvPr id="20" name="Vrije vorm: vorm 19">
              <a:extLst>
                <a:ext uri="{FF2B5EF4-FFF2-40B4-BE49-F238E27FC236}">
                  <a16:creationId xmlns:a16="http://schemas.microsoft.com/office/drawing/2014/main" id="{8EE1BE20-8A84-444D-9297-720A925D14C7}"/>
                </a:ext>
              </a:extLst>
            </p:cNvPr>
            <p:cNvSpPr/>
            <p:nvPr userDrawn="1"/>
          </p:nvSpPr>
          <p:spPr>
            <a:xfrm rot="576856">
              <a:off x="-3456495" y="-1181874"/>
              <a:ext cx="4719224"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Vrije vorm: vorm 20">
              <a:extLst>
                <a:ext uri="{FF2B5EF4-FFF2-40B4-BE49-F238E27FC236}">
                  <a16:creationId xmlns:a16="http://schemas.microsoft.com/office/drawing/2014/main" id="{C0D574C1-0814-4C69-8F13-728B7B18E987}"/>
                </a:ext>
              </a:extLst>
            </p:cNvPr>
            <p:cNvSpPr/>
            <p:nvPr userDrawn="1"/>
          </p:nvSpPr>
          <p:spPr>
            <a:xfrm rot="576856">
              <a:off x="-3293661" y="-1311207"/>
              <a:ext cx="4442993"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50226716"/>
      </p:ext>
    </p:extLst>
  </p:cSld>
  <p:clrMapOvr>
    <a:masterClrMapping/>
  </p:clrMapOvr>
  <mc:AlternateContent xmlns:mc="http://schemas.openxmlformats.org/markup-compatibility/2006" xmlns:p14="http://schemas.microsoft.com/office/powerpoint/2010/main">
    <mc:Choice Requires="p14">
      <p:transition spd="med" p14:dur="700" advClick="0" advTm="750">
        <p:fade/>
      </p:transition>
    </mc:Choice>
    <mc:Fallback xmlns="">
      <p:transition spd="med" advClick="0" advTm="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2" presetClass="exit" presetSubtype="2" accel="10000" fill="hold" nodeType="withEffect">
                                  <p:stCondLst>
                                    <p:cond delay="500"/>
                                  </p:stCondLst>
                                  <p:childTnLst>
                                    <p:anim calcmode="lin" valueType="num">
                                      <p:cBhvr additive="base">
                                        <p:cTn id="10" dur="1500"/>
                                        <p:tgtEl>
                                          <p:spTgt spid="3"/>
                                        </p:tgtEl>
                                        <p:attrNameLst>
                                          <p:attrName>ppt_x</p:attrName>
                                        </p:attrNameLst>
                                      </p:cBhvr>
                                      <p:tavLst>
                                        <p:tav tm="0">
                                          <p:val>
                                            <p:strVal val="ppt_x"/>
                                          </p:val>
                                        </p:tav>
                                        <p:tav tm="100000">
                                          <p:val>
                                            <p:strVal val="1+ppt_w/2"/>
                                          </p:val>
                                        </p:tav>
                                      </p:tavLst>
                                    </p:anim>
                                    <p:anim calcmode="lin" valueType="num">
                                      <p:cBhvr additive="base">
                                        <p:cTn id="11" dur="1500"/>
                                        <p:tgtEl>
                                          <p:spTgt spid="3"/>
                                        </p:tgtEl>
                                        <p:attrNameLst>
                                          <p:attrName>ppt_y</p:attrName>
                                        </p:attrNameLst>
                                      </p:cBhvr>
                                      <p:tavLst>
                                        <p:tav tm="0">
                                          <p:val>
                                            <p:strVal val="ppt_y"/>
                                          </p:val>
                                        </p:tav>
                                        <p:tav tm="100000">
                                          <p:val>
                                            <p:strVal val="ppt_y"/>
                                          </p:val>
                                        </p:tav>
                                      </p:tavLst>
                                    </p:anim>
                                    <p:set>
                                      <p:cBhvr>
                                        <p:cTn id="12"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410298" y="-885712"/>
            <a:ext cx="1371439"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dirty="0">
                <a:ln>
                  <a:noFill/>
                </a:ln>
                <a:solidFill>
                  <a:srgbClr val="212121"/>
                </a:solidFill>
                <a:effectLst/>
                <a:uLnTx/>
                <a:uFillTx/>
                <a:latin typeface="Arial"/>
                <a:ea typeface="+mn-ea"/>
                <a:cs typeface="Calibri" panose="020F0502020204030204" pitchFamily="34" charset="0"/>
              </a:rPr>
              <a:t>INHOUD</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12450153" y="-1"/>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
        <p:nvSpPr>
          <p:cNvPr id="83" name="Tijdelijke aanduiding voor datum 2">
            <a:extLst>
              <a:ext uri="{FF2B5EF4-FFF2-40B4-BE49-F238E27FC236}">
                <a16:creationId xmlns:a16="http://schemas.microsoft.com/office/drawing/2014/main" id="{86A5C84A-3CC1-4489-A2D8-E764DA49B2BC}"/>
              </a:ext>
            </a:extLst>
          </p:cNvPr>
          <p:cNvSpPr>
            <a:spLocks noGrp="1"/>
          </p:cNvSpPr>
          <p:nvPr>
            <p:ph type="dt" sz="half" idx="23"/>
          </p:nvPr>
        </p:nvSpPr>
        <p:spPr>
          <a:xfrm>
            <a:off x="8589005" y="7241835"/>
            <a:ext cx="3140325" cy="2169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1D2F8-8C1B-4107-BF1E-A0776A4D27F3}"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6" name="Tijdelijke aanduiding voor voettekst 7">
            <a:extLst>
              <a:ext uri="{FF2B5EF4-FFF2-40B4-BE49-F238E27FC236}">
                <a16:creationId xmlns:a16="http://schemas.microsoft.com/office/drawing/2014/main" id="{A9E9EBEF-405D-48AE-9753-707B4AC3F150}"/>
              </a:ext>
            </a:extLst>
          </p:cNvPr>
          <p:cNvSpPr>
            <a:spLocks noGrp="1"/>
          </p:cNvSpPr>
          <p:nvPr>
            <p:ph type="ftr" sz="quarter" idx="24"/>
          </p:nvPr>
        </p:nvSpPr>
        <p:spPr>
          <a:xfrm>
            <a:off x="917825" y="7241835"/>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87" name="Tijdelijke aanduiding voor dianummer 8">
            <a:extLst>
              <a:ext uri="{FF2B5EF4-FFF2-40B4-BE49-F238E27FC236}">
                <a16:creationId xmlns:a16="http://schemas.microsoft.com/office/drawing/2014/main" id="{87CFBD00-B630-49D8-8871-44D186C38B8B}"/>
              </a:ext>
            </a:extLst>
          </p:cNvPr>
          <p:cNvSpPr>
            <a:spLocks noGrp="1"/>
          </p:cNvSpPr>
          <p:nvPr>
            <p:ph type="sldNum" sz="quarter" idx="25"/>
          </p:nvPr>
        </p:nvSpPr>
        <p:spPr>
          <a:xfrm>
            <a:off x="444500" y="7241835"/>
            <a:ext cx="392576"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7476D2-0896-4839-9387-ABF8745D58E4}"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88" name="Tijdelijke aanduiding voor tekst 211">
            <a:extLst>
              <a:ext uri="{FF2B5EF4-FFF2-40B4-BE49-F238E27FC236}">
                <a16:creationId xmlns:a16="http://schemas.microsoft.com/office/drawing/2014/main" id="{5195F084-D992-409A-B9ED-F83B3A9E47C4}"/>
              </a:ext>
            </a:extLst>
          </p:cNvPr>
          <p:cNvSpPr>
            <a:spLocks noGrp="1"/>
          </p:cNvSpPr>
          <p:nvPr>
            <p:ph type="body" sz="quarter" idx="13"/>
          </p:nvPr>
        </p:nvSpPr>
        <p:spPr>
          <a:xfrm flipH="1" flipV="1">
            <a:off x="-2327542" y="-1"/>
            <a:ext cx="5977389" cy="6858001"/>
          </a:xfrm>
          <a:custGeom>
            <a:avLst/>
            <a:gdLst>
              <a:gd name="connsiteX0" fmla="*/ 1300781 w 5977389"/>
              <a:gd name="connsiteY0" fmla="*/ 0 h 6858001"/>
              <a:gd name="connsiteX1" fmla="*/ 5977389 w 5977389"/>
              <a:gd name="connsiteY1" fmla="*/ 0 h 6858001"/>
              <a:gd name="connsiteX2" fmla="*/ 5977389 w 5977389"/>
              <a:gd name="connsiteY2" fmla="*/ 6858001 h 6858001"/>
              <a:gd name="connsiteX3" fmla="*/ 0 w 5977389"/>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977389" h="6858001">
                <a:moveTo>
                  <a:pt x="1300781" y="0"/>
                </a:moveTo>
                <a:lnTo>
                  <a:pt x="5977389" y="0"/>
                </a:lnTo>
                <a:lnTo>
                  <a:pt x="5977389" y="6858001"/>
                </a:lnTo>
                <a:lnTo>
                  <a:pt x="0" y="6858001"/>
                </a:lnTo>
                <a:close/>
              </a:path>
            </a:pathLst>
          </a:custGeom>
          <a:solidFill>
            <a:schemeClr val="accent2"/>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89" name="Tijdelijke aanduiding voor tekst 212">
            <a:extLst>
              <a:ext uri="{FF2B5EF4-FFF2-40B4-BE49-F238E27FC236}">
                <a16:creationId xmlns:a16="http://schemas.microsoft.com/office/drawing/2014/main" id="{DE3624F8-B7B1-4825-94B2-7893D689CA58}"/>
              </a:ext>
            </a:extLst>
          </p:cNvPr>
          <p:cNvSpPr>
            <a:spLocks noGrp="1"/>
          </p:cNvSpPr>
          <p:nvPr>
            <p:ph type="body" sz="quarter" idx="17"/>
          </p:nvPr>
        </p:nvSpPr>
        <p:spPr>
          <a:xfrm flipH="1" flipV="1">
            <a:off x="-2559905" y="0"/>
            <a:ext cx="6066291" cy="6858001"/>
          </a:xfrm>
          <a:custGeom>
            <a:avLst/>
            <a:gdLst>
              <a:gd name="connsiteX0" fmla="*/ 1300781 w 6066291"/>
              <a:gd name="connsiteY0" fmla="*/ 0 h 6858001"/>
              <a:gd name="connsiteX1" fmla="*/ 6066291 w 6066291"/>
              <a:gd name="connsiteY1" fmla="*/ 0 h 6858001"/>
              <a:gd name="connsiteX2" fmla="*/ 6066291 w 6066291"/>
              <a:gd name="connsiteY2" fmla="*/ 6858001 h 6858001"/>
              <a:gd name="connsiteX3" fmla="*/ 0 w 606629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066291" h="6858001">
                <a:moveTo>
                  <a:pt x="1300781" y="0"/>
                </a:moveTo>
                <a:lnTo>
                  <a:pt x="6066291" y="0"/>
                </a:lnTo>
                <a:lnTo>
                  <a:pt x="6066291" y="6858001"/>
                </a:lnTo>
                <a:lnTo>
                  <a:pt x="0" y="6858001"/>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91" name="Tijdelijke aanduiding voor verticale tekst 2">
            <a:extLst>
              <a:ext uri="{FF2B5EF4-FFF2-40B4-BE49-F238E27FC236}">
                <a16:creationId xmlns:a16="http://schemas.microsoft.com/office/drawing/2014/main" id="{9B693F6D-A2D5-45AD-AC9B-F205D8678EF4}"/>
              </a:ext>
            </a:extLst>
          </p:cNvPr>
          <p:cNvSpPr>
            <a:spLocks noGrp="1"/>
          </p:cNvSpPr>
          <p:nvPr>
            <p:ph type="body" orient="vert" idx="61" hasCustomPrompt="1"/>
          </p:nvPr>
        </p:nvSpPr>
        <p:spPr>
          <a:xfrm>
            <a:off x="4116778" y="1473374"/>
            <a:ext cx="7340517"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p:txBody>
      </p:sp>
      <p:sp>
        <p:nvSpPr>
          <p:cNvPr id="92" name="Titel 1">
            <a:extLst>
              <a:ext uri="{FF2B5EF4-FFF2-40B4-BE49-F238E27FC236}">
                <a16:creationId xmlns:a16="http://schemas.microsoft.com/office/drawing/2014/main" id="{F75FDF49-8C24-43AE-9B08-C117158E91C5}"/>
              </a:ext>
            </a:extLst>
          </p:cNvPr>
          <p:cNvSpPr>
            <a:spLocks noGrp="1"/>
          </p:cNvSpPr>
          <p:nvPr>
            <p:ph type="title" hasCustomPrompt="1"/>
          </p:nvPr>
        </p:nvSpPr>
        <p:spPr>
          <a:xfrm>
            <a:off x="4133011" y="707704"/>
            <a:ext cx="5169839" cy="661508"/>
          </a:xfrm>
        </p:spPr>
        <p:txBody>
          <a:bodyPr/>
          <a:lstStyle>
            <a:lvl1pPr>
              <a:defRPr/>
            </a:lvl1pPr>
          </a:lstStyle>
          <a:p>
            <a:r>
              <a:rPr lang="nl-NL" noProof="0" dirty="0"/>
              <a:t>Plaats hier je titel</a:t>
            </a:r>
            <a:endParaRPr lang="nl-NL" dirty="0"/>
          </a:p>
        </p:txBody>
      </p:sp>
    </p:spTree>
    <p:extLst>
      <p:ext uri="{BB962C8B-B14F-4D97-AF65-F5344CB8AC3E}">
        <p14:creationId xmlns:p14="http://schemas.microsoft.com/office/powerpoint/2010/main" val="7041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0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1300" fill="hold"/>
                                        <p:tgtEl>
                                          <p:spTgt spid="88"/>
                                        </p:tgtEl>
                                        <p:attrNameLst>
                                          <p:attrName>ppt_x</p:attrName>
                                        </p:attrNameLst>
                                      </p:cBhvr>
                                      <p:tavLst>
                                        <p:tav tm="0">
                                          <p:val>
                                            <p:strVal val="0-#ppt_w/2"/>
                                          </p:val>
                                        </p:tav>
                                        <p:tav tm="100000">
                                          <p:val>
                                            <p:strVal val="#ppt_x"/>
                                          </p:val>
                                        </p:tav>
                                      </p:tavLst>
                                    </p:anim>
                                    <p:anim calcmode="lin" valueType="num">
                                      <p:cBhvr additive="base">
                                        <p:cTn id="8" dur="1300" fill="hold"/>
                                        <p:tgtEl>
                                          <p:spTgt spid="8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1500" fill="hold"/>
                                        <p:tgtEl>
                                          <p:spTgt spid="89"/>
                                        </p:tgtEl>
                                        <p:attrNameLst>
                                          <p:attrName>ppt_x</p:attrName>
                                        </p:attrNameLst>
                                      </p:cBhvr>
                                      <p:tavLst>
                                        <p:tav tm="0">
                                          <p:val>
                                            <p:strVal val="0-#ppt_w/2"/>
                                          </p:val>
                                        </p:tav>
                                        <p:tav tm="100000">
                                          <p:val>
                                            <p:strVal val="#ppt_x"/>
                                          </p:val>
                                        </p:tav>
                                      </p:tavLst>
                                    </p:anim>
                                    <p:anim calcmode="lin" valueType="num">
                                      <p:cBhvr additive="base">
                                        <p:cTn id="12" dur="1500" fill="hold"/>
                                        <p:tgtEl>
                                          <p:spTgt spid="8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1000"/>
                                        <p:tgtEl>
                                          <p:spTgt spid="92"/>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91">
                                            <p:txEl>
                                              <p:pRg st="0" end="0"/>
                                            </p:txEl>
                                          </p:spTgt>
                                        </p:tgtEl>
                                        <p:attrNameLst>
                                          <p:attrName>style.visibility</p:attrName>
                                        </p:attrNameLst>
                                      </p:cBhvr>
                                      <p:to>
                                        <p:strVal val="visible"/>
                                      </p:to>
                                    </p:set>
                                    <p:animEffect transition="in" filter="fade">
                                      <p:cBhvr>
                                        <p:cTn id="18" dur="1000"/>
                                        <p:tgtEl>
                                          <p:spTgt spid="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tmplLst>
          <p:tmpl>
            <p:tnLst>
              <p:par>
                <p:cTn presetID="2" presetClass="entr" presetSubtype="8" decel="100000" fill="hold" nodeType="withEffect">
                  <p:stCondLst>
                    <p:cond delay="20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1300" fill="hold"/>
                        <p:tgtEl>
                          <p:spTgt spid="88"/>
                        </p:tgtEl>
                        <p:attrNameLst>
                          <p:attrName>ppt_x</p:attrName>
                        </p:attrNameLst>
                      </p:cBhvr>
                      <p:tavLst>
                        <p:tav tm="0">
                          <p:val>
                            <p:strVal val="0-#ppt_w/2"/>
                          </p:val>
                        </p:tav>
                        <p:tav tm="100000">
                          <p:val>
                            <p:strVal val="#ppt_x"/>
                          </p:val>
                        </p:tav>
                      </p:tavLst>
                    </p:anim>
                    <p:anim calcmode="lin" valueType="num">
                      <p:cBhvr additive="base">
                        <p:cTn dur="1300" fill="hold"/>
                        <p:tgtEl>
                          <p:spTgt spid="88"/>
                        </p:tgtEl>
                        <p:attrNameLst>
                          <p:attrName>ppt_y</p:attrName>
                        </p:attrNameLst>
                      </p:cBhvr>
                      <p:tavLst>
                        <p:tav tm="0">
                          <p:val>
                            <p:strVal val="#ppt_y"/>
                          </p:val>
                        </p:tav>
                        <p:tav tm="100000">
                          <p:val>
                            <p:strVal val="#ppt_y"/>
                          </p:val>
                        </p:tav>
                      </p:tavLst>
                    </p:anim>
                  </p:childTnLst>
                </p:cTn>
              </p:par>
            </p:tnLst>
          </p:tmpl>
        </p:tmplLst>
      </p:bldP>
      <p:bldP spid="89" grpId="0" animBg="1">
        <p:tmplLst>
          <p:tmpl>
            <p:tnLst>
              <p:par>
                <p:cTn presetID="2" presetClass="entr" presetSubtype="8" decel="100000" fill="hold" nodeType="withEffect">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500" fill="hold"/>
                        <p:tgtEl>
                          <p:spTgt spid="89"/>
                        </p:tgtEl>
                        <p:attrNameLst>
                          <p:attrName>ppt_x</p:attrName>
                        </p:attrNameLst>
                      </p:cBhvr>
                      <p:tavLst>
                        <p:tav tm="0">
                          <p:val>
                            <p:strVal val="0-#ppt_w/2"/>
                          </p:val>
                        </p:tav>
                        <p:tav tm="100000">
                          <p:val>
                            <p:strVal val="#ppt_x"/>
                          </p:val>
                        </p:tav>
                      </p:tavLst>
                    </p:anim>
                    <p:anim calcmode="lin" valueType="num">
                      <p:cBhvr additive="base">
                        <p:cTn dur="1500" fill="hold"/>
                        <p:tgtEl>
                          <p:spTgt spid="89"/>
                        </p:tgtEl>
                        <p:attrNameLst>
                          <p:attrName>ppt_y</p:attrName>
                        </p:attrNameLst>
                      </p:cBhvr>
                      <p:tavLst>
                        <p:tav tm="0">
                          <p:val>
                            <p:strVal val="#ppt_y"/>
                          </p:val>
                        </p:tav>
                        <p:tav tm="100000">
                          <p:val>
                            <p:strVal val="#ppt_y"/>
                          </p:val>
                        </p:tav>
                      </p:tavLst>
                    </p:anim>
                  </p:childTnLst>
                </p:cTn>
              </p:par>
            </p:tnLst>
          </p:tmpl>
        </p:tmplLst>
      </p:bldP>
      <p:bldP spid="91" grpId="0" build="p">
        <p:tmplLst>
          <p:tmpl lvl="1">
            <p:tnLst>
              <p:par>
                <p:cTn presetID="10" presetClass="entr" presetSubtype="0" fill="hold" nodeType="withEffect">
                  <p:stCondLst>
                    <p:cond delay="1000"/>
                  </p:stCondLst>
                  <p:childTnLst>
                    <p:set>
                      <p:cBhvr>
                        <p:cTn dur="1" fill="hold">
                          <p:stCondLst>
                            <p:cond delay="0"/>
                          </p:stCondLst>
                        </p:cTn>
                        <p:tgtEl>
                          <p:spTgt spid="91"/>
                        </p:tgtEl>
                        <p:attrNameLst>
                          <p:attrName>style.visibility</p:attrName>
                        </p:attrNameLst>
                      </p:cBhvr>
                      <p:to>
                        <p:strVal val="visible"/>
                      </p:to>
                    </p:set>
                    <p:animEffect transition="in" filter="fade">
                      <p:cBhvr>
                        <p:cTn dur="1000"/>
                        <p:tgtEl>
                          <p:spTgt spid="91"/>
                        </p:tgtEl>
                      </p:cBhvr>
                    </p:animEffect>
                  </p:childTnLst>
                </p:cTn>
              </p:par>
            </p:tnLst>
          </p:tmpl>
        </p:tmplLst>
      </p:bldP>
      <p:bldP spid="9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DIA + (OPTIONELE) FOTO">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31EF2-8104-4EDF-8029-AB0453B4E8E6}"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54531" y="-885712"/>
            <a:ext cx="3682970"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HOOFDSTUK DIA + (OPTIONELE) FOTO</a:t>
            </a:r>
          </a:p>
        </p:txBody>
      </p:sp>
      <p:grpSp>
        <p:nvGrpSpPr>
          <p:cNvPr id="136" name="Instructie">
            <a:extLst>
              <a:ext uri="{FF2B5EF4-FFF2-40B4-BE49-F238E27FC236}">
                <a16:creationId xmlns:a16="http://schemas.microsoft.com/office/drawing/2014/main" id="{10687C46-5842-4243-BFA3-181AF9331018}"/>
              </a:ext>
            </a:extLst>
          </p:cNvPr>
          <p:cNvGrpSpPr/>
          <p:nvPr userDrawn="1"/>
        </p:nvGrpSpPr>
        <p:grpSpPr>
          <a:xfrm>
            <a:off x="12391601" y="-15842"/>
            <a:ext cx="3289677" cy="5476967"/>
            <a:chOff x="12391601" y="-15842"/>
            <a:chExt cx="3289677" cy="5476967"/>
          </a:xfrm>
        </p:grpSpPr>
        <p:sp>
          <p:nvSpPr>
            <p:cNvPr id="87" name="Rechthoek 86">
              <a:extLst>
                <a:ext uri="{FF2B5EF4-FFF2-40B4-BE49-F238E27FC236}">
                  <a16:creationId xmlns:a16="http://schemas.microsoft.com/office/drawing/2014/main" id="{24108ABD-15AC-4825-92D5-6D042D86B7F4}"/>
                </a:ext>
              </a:extLst>
            </p:cNvPr>
            <p:cNvSpPr/>
            <p:nvPr userDrawn="1"/>
          </p:nvSpPr>
          <p:spPr>
            <a:xfrm>
              <a:off x="12397262" y="-15842"/>
              <a:ext cx="3284016" cy="20745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grpSp>
          <p:nvGrpSpPr>
            <p:cNvPr id="86" name="Meer informatie">
              <a:extLst>
                <a:ext uri="{FF2B5EF4-FFF2-40B4-BE49-F238E27FC236}">
                  <a16:creationId xmlns:a16="http://schemas.microsoft.com/office/drawing/2014/main" id="{4F7DBA3F-1310-4105-B1FA-AA44D442C9E6}"/>
                </a:ext>
              </a:extLst>
            </p:cNvPr>
            <p:cNvGrpSpPr/>
            <p:nvPr userDrawn="1"/>
          </p:nvGrpSpPr>
          <p:grpSpPr>
            <a:xfrm>
              <a:off x="12396764" y="4677852"/>
              <a:ext cx="3178515" cy="783273"/>
              <a:chOff x="-3741486" y="3386444"/>
              <a:chExt cx="3178515" cy="783273"/>
            </a:xfrm>
          </p:grpSpPr>
          <p:sp>
            <p:nvSpPr>
              <p:cNvPr id="132" name="Freeform 101">
                <a:extLst>
                  <a:ext uri="{FF2B5EF4-FFF2-40B4-BE49-F238E27FC236}">
                    <a16:creationId xmlns:a16="http://schemas.microsoft.com/office/drawing/2014/main" id="{68B93681-884F-4B0D-A8CC-DDFCF2091D51}"/>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3" name="Rechthoek 132">
                <a:extLst>
                  <a:ext uri="{FF2B5EF4-FFF2-40B4-BE49-F238E27FC236}">
                    <a16:creationId xmlns:a16="http://schemas.microsoft.com/office/drawing/2014/main" id="{77441124-EE15-4C4C-9482-290CE187D95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73A075C0-3F3D-49C6-8027-1B0060E1DF4F}"/>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88" name="Ovaal 87">
              <a:extLst>
                <a:ext uri="{FF2B5EF4-FFF2-40B4-BE49-F238E27FC236}">
                  <a16:creationId xmlns:a16="http://schemas.microsoft.com/office/drawing/2014/main" id="{908A98E3-AF76-4005-B5F2-899ABBC7B22F}"/>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89" name="Rechte verbindingslijn 88">
              <a:extLst>
                <a:ext uri="{FF2B5EF4-FFF2-40B4-BE49-F238E27FC236}">
                  <a16:creationId xmlns:a16="http://schemas.microsoft.com/office/drawing/2014/main" id="{BEAD7ABF-ED4A-4CE7-8766-77CA897BA4C2}"/>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90" name="Rechte verbindingslijn 89">
              <a:extLst>
                <a:ext uri="{FF2B5EF4-FFF2-40B4-BE49-F238E27FC236}">
                  <a16:creationId xmlns:a16="http://schemas.microsoft.com/office/drawing/2014/main" id="{F7A5D8CF-292B-48A2-BE3E-6C5CC18D6A5C}"/>
                </a:ext>
              </a:extLst>
            </p:cNvPr>
            <p:cNvCxnSpPr>
              <a:cxnSpLocks/>
            </p:cNvCxnSpPr>
            <p:nvPr userDrawn="1"/>
          </p:nvCxnSpPr>
          <p:spPr>
            <a:xfrm>
              <a:off x="12397261" y="1700763"/>
              <a:ext cx="3178017" cy="0"/>
            </a:xfrm>
            <a:prstGeom prst="line">
              <a:avLst/>
            </a:prstGeom>
            <a:noFill/>
            <a:ln w="3175" cap="flat" cmpd="sng" algn="ctr">
              <a:solidFill>
                <a:schemeClr val="accent1"/>
              </a:solidFill>
              <a:prstDash val="solid"/>
            </a:ln>
            <a:effectLst/>
          </p:spPr>
        </p:cxnSp>
        <p:sp>
          <p:nvSpPr>
            <p:cNvPr id="91" name="Rechthoek 90">
              <a:extLst>
                <a:ext uri="{FF2B5EF4-FFF2-40B4-BE49-F238E27FC236}">
                  <a16:creationId xmlns:a16="http://schemas.microsoft.com/office/drawing/2014/main" id="{2FC18C82-1F39-487A-B807-D8A34B6C1965}"/>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92" name="Rechte verbindingslijn 91">
              <a:extLst>
                <a:ext uri="{FF2B5EF4-FFF2-40B4-BE49-F238E27FC236}">
                  <a16:creationId xmlns:a16="http://schemas.microsoft.com/office/drawing/2014/main" id="{6CA3046D-A013-4B4E-AE5C-6261666453B8}"/>
                </a:ext>
              </a:extLst>
            </p:cNvPr>
            <p:cNvCxnSpPr>
              <a:cxnSpLocks/>
            </p:cNvCxnSpPr>
            <p:nvPr userDrawn="1"/>
          </p:nvCxnSpPr>
          <p:spPr>
            <a:xfrm>
              <a:off x="12397261" y="4559969"/>
              <a:ext cx="3178017" cy="0"/>
            </a:xfrm>
            <a:prstGeom prst="line">
              <a:avLst/>
            </a:prstGeom>
            <a:noFill/>
            <a:ln w="3175" cap="flat" cmpd="sng" algn="ctr">
              <a:solidFill>
                <a:schemeClr val="accent1"/>
              </a:solidFill>
              <a:prstDash val="solid"/>
            </a:ln>
            <a:effectLst/>
          </p:spPr>
        </p:cxnSp>
        <p:sp>
          <p:nvSpPr>
            <p:cNvPr id="93" name="Ovaal 92">
              <a:extLst>
                <a:ext uri="{FF2B5EF4-FFF2-40B4-BE49-F238E27FC236}">
                  <a16:creationId xmlns:a16="http://schemas.microsoft.com/office/drawing/2014/main" id="{8B09C2F3-7840-47CD-9AEC-19EAEFCB00D8}"/>
                </a:ext>
              </a:extLst>
            </p:cNvPr>
            <p:cNvSpPr/>
            <p:nvPr userDrawn="1"/>
          </p:nvSpPr>
          <p:spPr>
            <a:xfrm>
              <a:off x="12391601" y="18292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94" name="Rechthoek 93">
              <a:extLst>
                <a:ext uri="{FF2B5EF4-FFF2-40B4-BE49-F238E27FC236}">
                  <a16:creationId xmlns:a16="http://schemas.microsoft.com/office/drawing/2014/main" id="{6BBA5AFA-D178-4509-800A-2F8E7D1A559E}"/>
                </a:ext>
              </a:extLst>
            </p:cNvPr>
            <p:cNvSpPr/>
            <p:nvPr userDrawn="1"/>
          </p:nvSpPr>
          <p:spPr>
            <a:xfrm>
              <a:off x="12757282" y="189529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95" name="Groep 94">
              <a:extLst>
                <a:ext uri="{FF2B5EF4-FFF2-40B4-BE49-F238E27FC236}">
                  <a16:creationId xmlns:a16="http://schemas.microsoft.com/office/drawing/2014/main" id="{C262AC07-5CFF-4AB1-AC4C-06F14F65D2B9}"/>
                </a:ext>
              </a:extLst>
            </p:cNvPr>
            <p:cNvGrpSpPr/>
            <p:nvPr userDrawn="1"/>
          </p:nvGrpSpPr>
          <p:grpSpPr>
            <a:xfrm>
              <a:off x="12757282" y="2269348"/>
              <a:ext cx="825500" cy="209550"/>
              <a:chOff x="13504624" y="2444818"/>
              <a:chExt cx="825500" cy="209550"/>
            </a:xfrm>
          </p:grpSpPr>
          <p:sp>
            <p:nvSpPr>
              <p:cNvPr id="129" name="Rechthoek 128">
                <a:extLst>
                  <a:ext uri="{FF2B5EF4-FFF2-40B4-BE49-F238E27FC236}">
                    <a16:creationId xmlns:a16="http://schemas.microsoft.com/office/drawing/2014/main" id="{4D44598B-7CCD-4FF4-A84C-A7C5ED4A82FF}"/>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30" name="Rechte verbindingslijn 129">
                <a:extLst>
                  <a:ext uri="{FF2B5EF4-FFF2-40B4-BE49-F238E27FC236}">
                    <a16:creationId xmlns:a16="http://schemas.microsoft.com/office/drawing/2014/main" id="{CA98356E-3A84-4B59-AC79-3A9A6995E3FB}"/>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31" name="Gelijkbenige driehoek 130">
                <a:extLst>
                  <a:ext uri="{FF2B5EF4-FFF2-40B4-BE49-F238E27FC236}">
                    <a16:creationId xmlns:a16="http://schemas.microsoft.com/office/drawing/2014/main" id="{A657D094-B0FD-4470-A9AC-B4E2D8A6EB37}"/>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96" name="Groep 95">
              <a:extLst>
                <a:ext uri="{FF2B5EF4-FFF2-40B4-BE49-F238E27FC236}">
                  <a16:creationId xmlns:a16="http://schemas.microsoft.com/office/drawing/2014/main" id="{3B25492B-36AD-4A18-8D75-F777DCF5B002}"/>
                </a:ext>
              </a:extLst>
            </p:cNvPr>
            <p:cNvGrpSpPr/>
            <p:nvPr userDrawn="1"/>
          </p:nvGrpSpPr>
          <p:grpSpPr>
            <a:xfrm>
              <a:off x="12757282" y="1264456"/>
              <a:ext cx="294789" cy="318834"/>
              <a:chOff x="14466489" y="1001522"/>
              <a:chExt cx="290627" cy="314333"/>
            </a:xfrm>
          </p:grpSpPr>
          <p:sp>
            <p:nvSpPr>
              <p:cNvPr id="123" name="Rechthoek 122">
                <a:extLst>
                  <a:ext uri="{FF2B5EF4-FFF2-40B4-BE49-F238E27FC236}">
                    <a16:creationId xmlns:a16="http://schemas.microsoft.com/office/drawing/2014/main" id="{02D85899-6FF5-4A63-86CF-925D144024D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Ovaal 123">
                <a:extLst>
                  <a:ext uri="{FF2B5EF4-FFF2-40B4-BE49-F238E27FC236}">
                    <a16:creationId xmlns:a16="http://schemas.microsoft.com/office/drawing/2014/main" id="{F5DB55A5-DCF2-4A32-B12A-3516F231459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5" name="Vrije vorm: vorm 124">
                <a:extLst>
                  <a:ext uri="{FF2B5EF4-FFF2-40B4-BE49-F238E27FC236}">
                    <a16:creationId xmlns:a16="http://schemas.microsoft.com/office/drawing/2014/main" id="{A7ED742F-1E64-4DD5-A43A-A6DD3BC3A66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6" name="Rechthoek: afgeronde hoeken 125">
                <a:extLst>
                  <a:ext uri="{FF2B5EF4-FFF2-40B4-BE49-F238E27FC236}">
                    <a16:creationId xmlns:a16="http://schemas.microsoft.com/office/drawing/2014/main" id="{44DCA387-D779-4FB8-A9AE-55252C9802D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27" name="Rechte verbindingslijn 126">
                <a:extLst>
                  <a:ext uri="{FF2B5EF4-FFF2-40B4-BE49-F238E27FC236}">
                    <a16:creationId xmlns:a16="http://schemas.microsoft.com/office/drawing/2014/main" id="{B083FB88-D572-4E5E-8D38-943A79E243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 name="Rechte verbindingslijn 127">
                <a:extLst>
                  <a:ext uri="{FF2B5EF4-FFF2-40B4-BE49-F238E27FC236}">
                    <a16:creationId xmlns:a16="http://schemas.microsoft.com/office/drawing/2014/main" id="{0A9CC605-B2BD-4F75-8C8D-F156E9EECBB6}"/>
                  </a:ext>
                </a:extLst>
              </p:cNvPr>
              <p:cNvCxnSpPr>
                <a:cxnSpLocks/>
                <a:stCxn id="12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7" name="Ovaal 96">
              <a:extLst>
                <a:ext uri="{FF2B5EF4-FFF2-40B4-BE49-F238E27FC236}">
                  <a16:creationId xmlns:a16="http://schemas.microsoft.com/office/drawing/2014/main" id="{D3CABF42-EC9E-47E1-B769-D549847B246C}"/>
                </a:ext>
              </a:extLst>
            </p:cNvPr>
            <p:cNvSpPr/>
            <p:nvPr userDrawn="1"/>
          </p:nvSpPr>
          <p:spPr>
            <a:xfrm>
              <a:off x="12391601" y="274078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98" name="Rechthoek 97">
              <a:extLst>
                <a:ext uri="{FF2B5EF4-FFF2-40B4-BE49-F238E27FC236}">
                  <a16:creationId xmlns:a16="http://schemas.microsoft.com/office/drawing/2014/main" id="{B3B0DC85-1CC9-4173-BAC9-B0E568817DB6}"/>
                </a:ext>
              </a:extLst>
            </p:cNvPr>
            <p:cNvSpPr/>
            <p:nvPr userDrawn="1"/>
          </p:nvSpPr>
          <p:spPr>
            <a:xfrm>
              <a:off x="12757283" y="2793196"/>
              <a:ext cx="2817994" cy="60547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miniatuurweergave van de dia aan de linker kant van het scherm en kies </a:t>
              </a:r>
              <a:b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99" name="Rechte verbindingslijn 98">
              <a:extLst>
                <a:ext uri="{FF2B5EF4-FFF2-40B4-BE49-F238E27FC236}">
                  <a16:creationId xmlns:a16="http://schemas.microsoft.com/office/drawing/2014/main" id="{76464965-E7F4-4C89-9FB0-EAB407102492}"/>
                </a:ext>
              </a:extLst>
            </p:cNvPr>
            <p:cNvCxnSpPr>
              <a:cxnSpLocks/>
            </p:cNvCxnSpPr>
            <p:nvPr userDrawn="1"/>
          </p:nvCxnSpPr>
          <p:spPr>
            <a:xfrm>
              <a:off x="12397261" y="2622619"/>
              <a:ext cx="3178017" cy="0"/>
            </a:xfrm>
            <a:prstGeom prst="line">
              <a:avLst/>
            </a:prstGeom>
            <a:noFill/>
            <a:ln w="3175" cap="flat" cmpd="sng" algn="ctr">
              <a:solidFill>
                <a:schemeClr val="accent1"/>
              </a:solidFill>
              <a:prstDash val="solid"/>
            </a:ln>
            <a:effectLst/>
          </p:spPr>
        </p:cxnSp>
        <p:sp>
          <p:nvSpPr>
            <p:cNvPr id="100" name="Rechthoek 99">
              <a:extLst>
                <a:ext uri="{FF2B5EF4-FFF2-40B4-BE49-F238E27FC236}">
                  <a16:creationId xmlns:a16="http://schemas.microsoft.com/office/drawing/2014/main" id="{E3CADC16-EDD4-4864-9B57-C58ECC5AE7BC}"/>
                </a:ext>
              </a:extLst>
            </p:cNvPr>
            <p:cNvSpPr/>
            <p:nvPr userDrawn="1"/>
          </p:nvSpPr>
          <p:spPr>
            <a:xfrm>
              <a:off x="12757282" y="3496473"/>
              <a:ext cx="1491798" cy="919774"/>
            </a:xfrm>
            <a:prstGeom prst="rect">
              <a:avLst/>
            </a:prstGeom>
            <a:blipFill dpi="0" rotWithShape="1">
              <a:blip r:embed="rId2" cstate="screen">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1" u="none" strike="noStrike" kern="1200" cap="none" spc="0" normalizeH="0" baseline="0" noProof="0">
                <a:ln>
                  <a:noFill/>
                </a:ln>
                <a:solidFill>
                  <a:prstClr val="black"/>
                </a:solidFill>
                <a:effectLst/>
                <a:uLnTx/>
                <a:uFillTx/>
                <a:latin typeface="Arial"/>
                <a:ea typeface="+mn-ea"/>
                <a:cs typeface="+mn-cs"/>
              </a:endParaRPr>
            </a:p>
          </p:txBody>
        </p:sp>
        <p:grpSp>
          <p:nvGrpSpPr>
            <p:cNvPr id="101" name="Groep 100">
              <a:extLst>
                <a:ext uri="{FF2B5EF4-FFF2-40B4-BE49-F238E27FC236}">
                  <a16:creationId xmlns:a16="http://schemas.microsoft.com/office/drawing/2014/main" id="{65A38331-11F2-4F1C-8E3B-12E5F46E4903}"/>
                </a:ext>
              </a:extLst>
            </p:cNvPr>
            <p:cNvGrpSpPr/>
            <p:nvPr userDrawn="1"/>
          </p:nvGrpSpPr>
          <p:grpSpPr>
            <a:xfrm>
              <a:off x="13614067" y="3767196"/>
              <a:ext cx="1195723" cy="678267"/>
              <a:chOff x="12757284" y="3224292"/>
              <a:chExt cx="1195723" cy="678267"/>
            </a:xfrm>
          </p:grpSpPr>
          <p:sp>
            <p:nvSpPr>
              <p:cNvPr id="102" name="Rechthoek 101">
                <a:extLst>
                  <a:ext uri="{FF2B5EF4-FFF2-40B4-BE49-F238E27FC236}">
                    <a16:creationId xmlns:a16="http://schemas.microsoft.com/office/drawing/2014/main" id="{C4504892-9F69-45BB-80ED-7B85172F665D}"/>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Rechthoek 102">
                <a:extLst>
                  <a:ext uri="{FF2B5EF4-FFF2-40B4-BE49-F238E27FC236}">
                    <a16:creationId xmlns:a16="http://schemas.microsoft.com/office/drawing/2014/main" id="{8DEB062C-E9E1-4005-A09B-10280DF92EF2}"/>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04" name="Groep 103">
                <a:extLst>
                  <a:ext uri="{FF2B5EF4-FFF2-40B4-BE49-F238E27FC236}">
                    <a16:creationId xmlns:a16="http://schemas.microsoft.com/office/drawing/2014/main" id="{3FBC9567-F378-4E6A-BEB0-13090109797B}"/>
                  </a:ext>
                </a:extLst>
              </p:cNvPr>
              <p:cNvGrpSpPr/>
              <p:nvPr userDrawn="1"/>
            </p:nvGrpSpPr>
            <p:grpSpPr>
              <a:xfrm>
                <a:off x="12839234" y="3289794"/>
                <a:ext cx="155951" cy="131922"/>
                <a:chOff x="12968836" y="3354170"/>
                <a:chExt cx="404806" cy="342433"/>
              </a:xfrm>
            </p:grpSpPr>
            <p:sp>
              <p:nvSpPr>
                <p:cNvPr id="117" name="Rechthoek: afgeronde hoeken 116">
                  <a:extLst>
                    <a:ext uri="{FF2B5EF4-FFF2-40B4-BE49-F238E27FC236}">
                      <a16:creationId xmlns:a16="http://schemas.microsoft.com/office/drawing/2014/main" id="{394DF922-BE9A-41DF-8FA3-8ECB89323BA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Rechthoek 117">
                  <a:extLst>
                    <a:ext uri="{FF2B5EF4-FFF2-40B4-BE49-F238E27FC236}">
                      <a16:creationId xmlns:a16="http://schemas.microsoft.com/office/drawing/2014/main" id="{D70BB769-032A-4949-BAC5-82914939178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9" name="Rechthoek 118">
                  <a:extLst>
                    <a:ext uri="{FF2B5EF4-FFF2-40B4-BE49-F238E27FC236}">
                      <a16:creationId xmlns:a16="http://schemas.microsoft.com/office/drawing/2014/main" id="{E353B083-F63B-460E-AF98-3A5EE9C269E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0" name="Rechthoek 119">
                  <a:extLst>
                    <a:ext uri="{FF2B5EF4-FFF2-40B4-BE49-F238E27FC236}">
                      <a16:creationId xmlns:a16="http://schemas.microsoft.com/office/drawing/2014/main" id="{D09B8FB4-FAA0-4F5D-AEB5-244A2C8F1E4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1" name="Rechthoek 120">
                  <a:extLst>
                    <a:ext uri="{FF2B5EF4-FFF2-40B4-BE49-F238E27FC236}">
                      <a16:creationId xmlns:a16="http://schemas.microsoft.com/office/drawing/2014/main" id="{9B6D01BE-57AC-4D88-BFE4-5C7FD608F9E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2" name="Rechthoek 121">
                  <a:extLst>
                    <a:ext uri="{FF2B5EF4-FFF2-40B4-BE49-F238E27FC236}">
                      <a16:creationId xmlns:a16="http://schemas.microsoft.com/office/drawing/2014/main" id="{DF7BB98F-CA87-4483-A20D-30098128B56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5" name="Groep 104">
                <a:extLst>
                  <a:ext uri="{FF2B5EF4-FFF2-40B4-BE49-F238E27FC236}">
                    <a16:creationId xmlns:a16="http://schemas.microsoft.com/office/drawing/2014/main" id="{19182FAC-2E19-4B52-853F-A7DAA57F7659}"/>
                  </a:ext>
                </a:extLst>
              </p:cNvPr>
              <p:cNvGrpSpPr/>
              <p:nvPr userDrawn="1"/>
            </p:nvGrpSpPr>
            <p:grpSpPr>
              <a:xfrm>
                <a:off x="12819679" y="3589117"/>
                <a:ext cx="166739" cy="218963"/>
                <a:chOff x="12940828" y="3950597"/>
                <a:chExt cx="432813" cy="568367"/>
              </a:xfrm>
            </p:grpSpPr>
            <p:grpSp>
              <p:nvGrpSpPr>
                <p:cNvPr id="109" name="Groep 108">
                  <a:extLst>
                    <a:ext uri="{FF2B5EF4-FFF2-40B4-BE49-F238E27FC236}">
                      <a16:creationId xmlns:a16="http://schemas.microsoft.com/office/drawing/2014/main" id="{2D7537CB-13D7-407B-BEB0-64E2CE6A75C6}"/>
                    </a:ext>
                  </a:extLst>
                </p:cNvPr>
                <p:cNvGrpSpPr/>
                <p:nvPr userDrawn="1"/>
              </p:nvGrpSpPr>
              <p:grpSpPr>
                <a:xfrm>
                  <a:off x="13000382" y="4006891"/>
                  <a:ext cx="373259" cy="315747"/>
                  <a:chOff x="12968836" y="3354170"/>
                  <a:chExt cx="404806" cy="342433"/>
                </a:xfrm>
              </p:grpSpPr>
              <p:sp>
                <p:nvSpPr>
                  <p:cNvPr id="111" name="Rechthoek: afgeronde hoeken 110">
                    <a:extLst>
                      <a:ext uri="{FF2B5EF4-FFF2-40B4-BE49-F238E27FC236}">
                        <a16:creationId xmlns:a16="http://schemas.microsoft.com/office/drawing/2014/main" id="{CA0CF51F-74FA-4D46-8EB1-80A8A0698C2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hthoek 111">
                    <a:extLst>
                      <a:ext uri="{FF2B5EF4-FFF2-40B4-BE49-F238E27FC236}">
                        <a16:creationId xmlns:a16="http://schemas.microsoft.com/office/drawing/2014/main" id="{7D755902-456E-4C8C-B381-E9188E646F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3" name="Rechthoek 112">
                    <a:extLst>
                      <a:ext uri="{FF2B5EF4-FFF2-40B4-BE49-F238E27FC236}">
                        <a16:creationId xmlns:a16="http://schemas.microsoft.com/office/drawing/2014/main" id="{24DE869C-7543-43EB-8B3F-006D48D18DE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4" name="Rechthoek 113">
                    <a:extLst>
                      <a:ext uri="{FF2B5EF4-FFF2-40B4-BE49-F238E27FC236}">
                        <a16:creationId xmlns:a16="http://schemas.microsoft.com/office/drawing/2014/main" id="{D87BF1DA-B973-4299-BFD0-850BB1875A9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5" name="Rechthoek 114">
                    <a:extLst>
                      <a:ext uri="{FF2B5EF4-FFF2-40B4-BE49-F238E27FC236}">
                        <a16:creationId xmlns:a16="http://schemas.microsoft.com/office/drawing/2014/main" id="{39F288CF-C3CF-43FF-ADA3-5E0EE17E53A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6" name="Rechthoek 115">
                    <a:extLst>
                      <a:ext uri="{FF2B5EF4-FFF2-40B4-BE49-F238E27FC236}">
                        <a16:creationId xmlns:a16="http://schemas.microsoft.com/office/drawing/2014/main" id="{85485CE2-17B5-418D-B629-FC65E2AB353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110" name="Boog 109">
                  <a:extLst>
                    <a:ext uri="{FF2B5EF4-FFF2-40B4-BE49-F238E27FC236}">
                      <a16:creationId xmlns:a16="http://schemas.microsoft.com/office/drawing/2014/main" id="{FFA277C4-9676-4838-AFBC-C0B9679EB5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6" name="Tekstvak 105">
                <a:extLst>
                  <a:ext uri="{FF2B5EF4-FFF2-40B4-BE49-F238E27FC236}">
                    <a16:creationId xmlns:a16="http://schemas.microsoft.com/office/drawing/2014/main" id="{FCF408D8-6305-4D63-A548-89C31EDA7FCD}"/>
                  </a:ext>
                </a:extLst>
              </p:cNvPr>
              <p:cNvSpPr txBox="1"/>
              <p:nvPr userDrawn="1"/>
            </p:nvSpPr>
            <p:spPr>
              <a:xfrm>
                <a:off x="12997648" y="3263402"/>
                <a:ext cx="855209"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Indeling</a:t>
                </a:r>
              </a:p>
            </p:txBody>
          </p:sp>
          <p:sp>
            <p:nvSpPr>
              <p:cNvPr id="107" name="Tekstvak 106">
                <a:extLst>
                  <a:ext uri="{FF2B5EF4-FFF2-40B4-BE49-F238E27FC236}">
                    <a16:creationId xmlns:a16="http://schemas.microsoft.com/office/drawing/2014/main" id="{45F4863B-A563-4BD2-8EE3-C20B8D274526}"/>
                  </a:ext>
                </a:extLst>
              </p:cNvPr>
              <p:cNvSpPr txBox="1"/>
              <p:nvPr userDrawn="1"/>
            </p:nvSpPr>
            <p:spPr>
              <a:xfrm>
                <a:off x="12984219" y="3584528"/>
                <a:ext cx="855209"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 Herstellen</a:t>
                </a:r>
              </a:p>
            </p:txBody>
          </p:sp>
          <p:pic>
            <p:nvPicPr>
              <p:cNvPr id="108" name="Picture 3">
                <a:extLst>
                  <a:ext uri="{FF2B5EF4-FFF2-40B4-BE49-F238E27FC236}">
                    <a16:creationId xmlns:a16="http://schemas.microsoft.com/office/drawing/2014/main" id="{805C6371-9020-4F3A-B501-22B90204C96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82" name="Tijdelijke aanduiding voor afbeelding 12">
            <a:extLst>
              <a:ext uri="{FF2B5EF4-FFF2-40B4-BE49-F238E27FC236}">
                <a16:creationId xmlns:a16="http://schemas.microsoft.com/office/drawing/2014/main" id="{587D01FE-645C-4AA7-80B1-85FB7356D749}"/>
              </a:ext>
            </a:extLst>
          </p:cNvPr>
          <p:cNvSpPr>
            <a:spLocks noGrp="1"/>
          </p:cNvSpPr>
          <p:nvPr>
            <p:ph type="pic" sz="quarter" idx="14" hasCustomPrompt="1"/>
          </p:nvPr>
        </p:nvSpPr>
        <p:spPr>
          <a:xfrm>
            <a:off x="5883442" y="-15842"/>
            <a:ext cx="6319418" cy="6882006"/>
          </a:xfrm>
          <a:custGeom>
            <a:avLst/>
            <a:gdLst>
              <a:gd name="connsiteX0" fmla="*/ 0 w 4180045"/>
              <a:gd name="connsiteY0" fmla="*/ 0 h 6858000"/>
              <a:gd name="connsiteX1" fmla="*/ 4180045 w 4180045"/>
              <a:gd name="connsiteY1" fmla="*/ 0 h 6858000"/>
              <a:gd name="connsiteX2" fmla="*/ 4180045 w 4180045"/>
              <a:gd name="connsiteY2" fmla="*/ 0 h 6858000"/>
              <a:gd name="connsiteX3" fmla="*/ 4180045 w 4180045"/>
              <a:gd name="connsiteY3" fmla="*/ 6858000 h 6858000"/>
              <a:gd name="connsiteX4" fmla="*/ 0 w 4180045"/>
              <a:gd name="connsiteY4" fmla="*/ 6858000 h 6858000"/>
              <a:gd name="connsiteX5" fmla="*/ 0 w 4180045"/>
              <a:gd name="connsiteY5" fmla="*/ 0 h 6858000"/>
              <a:gd name="connsiteX0" fmla="*/ 1306285 w 4180045"/>
              <a:gd name="connsiteY0" fmla="*/ 0 h 6872514"/>
              <a:gd name="connsiteX1" fmla="*/ 4180045 w 4180045"/>
              <a:gd name="connsiteY1" fmla="*/ 14514 h 6872514"/>
              <a:gd name="connsiteX2" fmla="*/ 4180045 w 4180045"/>
              <a:gd name="connsiteY2" fmla="*/ 14514 h 6872514"/>
              <a:gd name="connsiteX3" fmla="*/ 4180045 w 4180045"/>
              <a:gd name="connsiteY3" fmla="*/ 6872514 h 6872514"/>
              <a:gd name="connsiteX4" fmla="*/ 0 w 4180045"/>
              <a:gd name="connsiteY4" fmla="*/ 6872514 h 6872514"/>
              <a:gd name="connsiteX5" fmla="*/ 1306285 w 4180045"/>
              <a:gd name="connsiteY5" fmla="*/ 0 h 6872514"/>
              <a:gd name="connsiteX0" fmla="*/ 1230085 w 4103845"/>
              <a:gd name="connsiteY0" fmla="*/ 0 h 6872514"/>
              <a:gd name="connsiteX1" fmla="*/ 4103845 w 4103845"/>
              <a:gd name="connsiteY1" fmla="*/ 14514 h 6872514"/>
              <a:gd name="connsiteX2" fmla="*/ 4103845 w 4103845"/>
              <a:gd name="connsiteY2" fmla="*/ 14514 h 6872514"/>
              <a:gd name="connsiteX3" fmla="*/ 4103845 w 4103845"/>
              <a:gd name="connsiteY3" fmla="*/ 6872514 h 6872514"/>
              <a:gd name="connsiteX4" fmla="*/ 0 w 4103845"/>
              <a:gd name="connsiteY4" fmla="*/ 6872514 h 6872514"/>
              <a:gd name="connsiteX5" fmla="*/ 1230085 w 4103845"/>
              <a:gd name="connsiteY5" fmla="*/ 0 h 6872514"/>
              <a:gd name="connsiteX0" fmla="*/ 1293585 w 4167345"/>
              <a:gd name="connsiteY0" fmla="*/ 0 h 6872514"/>
              <a:gd name="connsiteX1" fmla="*/ 4167345 w 4167345"/>
              <a:gd name="connsiteY1" fmla="*/ 14514 h 6872514"/>
              <a:gd name="connsiteX2" fmla="*/ 4167345 w 4167345"/>
              <a:gd name="connsiteY2" fmla="*/ 14514 h 6872514"/>
              <a:gd name="connsiteX3" fmla="*/ 4167345 w 4167345"/>
              <a:gd name="connsiteY3" fmla="*/ 6872514 h 6872514"/>
              <a:gd name="connsiteX4" fmla="*/ 0 w 4167345"/>
              <a:gd name="connsiteY4" fmla="*/ 6866164 h 6872514"/>
              <a:gd name="connsiteX5" fmla="*/ 1293585 w 4167345"/>
              <a:gd name="connsiteY5" fmla="*/ 0 h 6872514"/>
              <a:gd name="connsiteX0" fmla="*/ 1293585 w 6104095"/>
              <a:gd name="connsiteY0" fmla="*/ 0 h 6866164"/>
              <a:gd name="connsiteX1" fmla="*/ 4167345 w 6104095"/>
              <a:gd name="connsiteY1" fmla="*/ 14514 h 6866164"/>
              <a:gd name="connsiteX2" fmla="*/ 4167345 w 6104095"/>
              <a:gd name="connsiteY2" fmla="*/ 14514 h 6866164"/>
              <a:gd name="connsiteX3" fmla="*/ 6104095 w 6104095"/>
              <a:gd name="connsiteY3" fmla="*/ 6859814 h 6866164"/>
              <a:gd name="connsiteX4" fmla="*/ 0 w 6104095"/>
              <a:gd name="connsiteY4" fmla="*/ 6866164 h 6866164"/>
              <a:gd name="connsiteX5" fmla="*/ 1293585 w 6104095"/>
              <a:gd name="connsiteY5" fmla="*/ 0 h 6866164"/>
              <a:gd name="connsiteX0" fmla="*/ 1293585 w 6104095"/>
              <a:gd name="connsiteY0" fmla="*/ 0 h 6866164"/>
              <a:gd name="connsiteX1" fmla="*/ 4167345 w 6104095"/>
              <a:gd name="connsiteY1" fmla="*/ 14514 h 6866164"/>
              <a:gd name="connsiteX2" fmla="*/ 6097745 w 6104095"/>
              <a:gd name="connsiteY2" fmla="*/ 1814 h 6866164"/>
              <a:gd name="connsiteX3" fmla="*/ 6104095 w 6104095"/>
              <a:gd name="connsiteY3" fmla="*/ 6859814 h 6866164"/>
              <a:gd name="connsiteX4" fmla="*/ 0 w 6104095"/>
              <a:gd name="connsiteY4" fmla="*/ 6866164 h 6866164"/>
              <a:gd name="connsiteX5" fmla="*/ 1293585 w 6104095"/>
              <a:gd name="connsiteY5" fmla="*/ 0 h 6866164"/>
              <a:gd name="connsiteX0" fmla="*/ 1293585 w 6104095"/>
              <a:gd name="connsiteY0" fmla="*/ 0 h 6866164"/>
              <a:gd name="connsiteX1" fmla="*/ 6097745 w 6104095"/>
              <a:gd name="connsiteY1" fmla="*/ 1814 h 6866164"/>
              <a:gd name="connsiteX2" fmla="*/ 6104095 w 6104095"/>
              <a:gd name="connsiteY2" fmla="*/ 6859814 h 6866164"/>
              <a:gd name="connsiteX3" fmla="*/ 0 w 6104095"/>
              <a:gd name="connsiteY3" fmla="*/ 6866164 h 6866164"/>
              <a:gd name="connsiteX4" fmla="*/ 1293585 w 6104095"/>
              <a:gd name="connsiteY4" fmla="*/ 0 h 6866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095" h="6866164">
                <a:moveTo>
                  <a:pt x="1293585" y="0"/>
                </a:moveTo>
                <a:lnTo>
                  <a:pt x="6097745" y="1814"/>
                </a:lnTo>
                <a:cubicBezTo>
                  <a:pt x="6099862" y="2287814"/>
                  <a:pt x="6101978" y="4573814"/>
                  <a:pt x="6104095" y="6859814"/>
                </a:cubicBezTo>
                <a:lnTo>
                  <a:pt x="0" y="6866164"/>
                </a:lnTo>
                <a:lnTo>
                  <a:pt x="1293585" y="0"/>
                </a:lnTo>
                <a:close/>
              </a:path>
            </a:pathLst>
          </a:custGeo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83" name="Tijdelijke aanduiding voor tekst 7">
            <a:extLst>
              <a:ext uri="{FF2B5EF4-FFF2-40B4-BE49-F238E27FC236}">
                <a16:creationId xmlns:a16="http://schemas.microsoft.com/office/drawing/2014/main" id="{B3864FD2-5732-4F2A-B61E-78DDDD030589}"/>
              </a:ext>
            </a:extLst>
          </p:cNvPr>
          <p:cNvSpPr>
            <a:spLocks noGrp="1"/>
          </p:cNvSpPr>
          <p:nvPr>
            <p:ph type="body" sz="quarter" idx="22" hasCustomPrompt="1"/>
          </p:nvPr>
        </p:nvSpPr>
        <p:spPr>
          <a:xfrm>
            <a:off x="-180770" y="0"/>
            <a:ext cx="7404362" cy="6858000"/>
          </a:xfrm>
          <a:custGeom>
            <a:avLst/>
            <a:gdLst>
              <a:gd name="connsiteX0" fmla="*/ 0 w 9367750"/>
              <a:gd name="connsiteY0" fmla="*/ 0 h 6858000"/>
              <a:gd name="connsiteX1" fmla="*/ 9367750 w 9367750"/>
              <a:gd name="connsiteY1" fmla="*/ 0 h 6858000"/>
              <a:gd name="connsiteX2" fmla="*/ 9367750 w 9367750"/>
              <a:gd name="connsiteY2" fmla="*/ 0 h 6858000"/>
              <a:gd name="connsiteX3" fmla="*/ 9367750 w 9367750"/>
              <a:gd name="connsiteY3" fmla="*/ 6858000 h 6858000"/>
              <a:gd name="connsiteX4" fmla="*/ 0 w 9367750"/>
              <a:gd name="connsiteY4" fmla="*/ 6858000 h 6858000"/>
              <a:gd name="connsiteX5" fmla="*/ 0 w 9367750"/>
              <a:gd name="connsiteY5" fmla="*/ 0 h 6858000"/>
              <a:gd name="connsiteX0" fmla="*/ 0 w 9367750"/>
              <a:gd name="connsiteY0" fmla="*/ 0 h 6858000"/>
              <a:gd name="connsiteX1" fmla="*/ 9367750 w 9367750"/>
              <a:gd name="connsiteY1" fmla="*/ 0 h 6858000"/>
              <a:gd name="connsiteX2" fmla="*/ 9367750 w 9367750"/>
              <a:gd name="connsiteY2" fmla="*/ 0 h 6858000"/>
              <a:gd name="connsiteX3" fmla="*/ 8061465 w 9367750"/>
              <a:gd name="connsiteY3" fmla="*/ 6858000 h 6858000"/>
              <a:gd name="connsiteX4" fmla="*/ 0 w 9367750"/>
              <a:gd name="connsiteY4" fmla="*/ 6858000 h 6858000"/>
              <a:gd name="connsiteX5" fmla="*/ 0 w 9367750"/>
              <a:gd name="connsiteY5" fmla="*/ 0 h 6858000"/>
              <a:gd name="connsiteX0" fmla="*/ 0 w 9367750"/>
              <a:gd name="connsiteY0" fmla="*/ 0 h 6858000"/>
              <a:gd name="connsiteX1" fmla="*/ 9367750 w 9367750"/>
              <a:gd name="connsiteY1" fmla="*/ 0 h 6858000"/>
              <a:gd name="connsiteX2" fmla="*/ 9367750 w 9367750"/>
              <a:gd name="connsiteY2" fmla="*/ 0 h 6858000"/>
              <a:gd name="connsiteX3" fmla="*/ 7728116 w 9367750"/>
              <a:gd name="connsiteY3" fmla="*/ 6858000 h 6858000"/>
              <a:gd name="connsiteX4" fmla="*/ 0 w 9367750"/>
              <a:gd name="connsiteY4" fmla="*/ 6858000 h 6858000"/>
              <a:gd name="connsiteX5" fmla="*/ 0 w 9367750"/>
              <a:gd name="connsiteY5" fmla="*/ 0 h 6858000"/>
              <a:gd name="connsiteX0" fmla="*/ 0 w 9370766"/>
              <a:gd name="connsiteY0" fmla="*/ 0 h 6858000"/>
              <a:gd name="connsiteX1" fmla="*/ 9367750 w 9370766"/>
              <a:gd name="connsiteY1" fmla="*/ 0 h 6858000"/>
              <a:gd name="connsiteX2" fmla="*/ 9370766 w 9370766"/>
              <a:gd name="connsiteY2" fmla="*/ 0 h 6858000"/>
              <a:gd name="connsiteX3" fmla="*/ 7728116 w 9370766"/>
              <a:gd name="connsiteY3" fmla="*/ 6858000 h 6858000"/>
              <a:gd name="connsiteX4" fmla="*/ 0 w 9370766"/>
              <a:gd name="connsiteY4" fmla="*/ 6858000 h 6858000"/>
              <a:gd name="connsiteX5" fmla="*/ 0 w 937076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766" h="6858000">
                <a:moveTo>
                  <a:pt x="0" y="0"/>
                </a:moveTo>
                <a:lnTo>
                  <a:pt x="9367750" y="0"/>
                </a:lnTo>
                <a:lnTo>
                  <a:pt x="9370766" y="0"/>
                </a:lnTo>
                <a:lnTo>
                  <a:pt x="7728116" y="6858000"/>
                </a:lnTo>
                <a:lnTo>
                  <a:pt x="0" y="6858000"/>
                </a:lnTo>
                <a:lnTo>
                  <a:pt x="0" y="0"/>
                </a:lnTo>
                <a:close/>
              </a:path>
            </a:pathLst>
          </a:custGeom>
          <a:solidFill>
            <a:schemeClr val="accent1"/>
          </a:solidFill>
          <a:ln>
            <a:noFill/>
          </a:ln>
        </p:spPr>
        <p:txBody>
          <a:bodyPr tIns="360000" rIns="0"/>
          <a:lstStyle>
            <a:lvl1pPr marL="0" indent="0" algn="ctr">
              <a:buNone/>
              <a:defRPr sz="700">
                <a:solidFill>
                  <a:schemeClr val="bg1"/>
                </a:solidFill>
              </a:defRPr>
            </a:lvl1pPr>
          </a:lstStyle>
          <a:p>
            <a:pPr lvl="0"/>
            <a:r>
              <a:rPr lang="nl-NL"/>
              <a:t>Dit venster niet verwijderen s.v.p.</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281798" y="2478898"/>
            <a:ext cx="5784849" cy="1264132"/>
          </a:xfrm>
        </p:spPr>
        <p:txBody>
          <a:bodyPr anchor="b"/>
          <a:lstStyle>
            <a:lvl1pPr algn="ctr">
              <a:lnSpc>
                <a:spcPct val="90000"/>
              </a:lnSpc>
              <a:defRPr sz="4200">
                <a:solidFill>
                  <a:schemeClr val="bg1"/>
                </a:solidFill>
              </a:defRPr>
            </a:lvl1pPr>
          </a:lstStyle>
          <a:p>
            <a:pPr lvl="0"/>
            <a:r>
              <a:rPr lang="nl-NL" dirty="0"/>
              <a:t>PLAATS HIER JE HOOFDSTUKTITEL</a:t>
            </a:r>
            <a:endParaRPr lang="en-US" dirty="0"/>
          </a:p>
        </p:txBody>
      </p:sp>
    </p:spTree>
    <p:extLst>
      <p:ext uri="{BB962C8B-B14F-4D97-AF65-F5344CB8AC3E}">
        <p14:creationId xmlns:p14="http://schemas.microsoft.com/office/powerpoint/2010/main" val="204422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childTnLst>
                                    <p:animScale>
                                      <p:cBhvr>
                                        <p:cTn id="6" dur="4000" fill="hold"/>
                                        <p:tgtEl>
                                          <p:spTgt spid="82"/>
                                        </p:tgtEl>
                                      </p:cBhvr>
                                      <p:by x="110000" y="110000"/>
                                    </p:animScale>
                                  </p:childTnLst>
                                </p:cTn>
                              </p:par>
                              <p:par>
                                <p:cTn id="7" presetID="22" presetClass="entr" presetSubtype="2" fill="hold" grpId="0" nodeType="withEffect">
                                  <p:stCondLst>
                                    <p:cond delay="250"/>
                                  </p:stCondLst>
                                  <p:iterate type="lt">
                                    <p:tmPct val="5000"/>
                                  </p:iterate>
                                  <p:childTnLst>
                                    <p:set>
                                      <p:cBhvr>
                                        <p:cTn id="8" dur="1" fill="hold">
                                          <p:stCondLst>
                                            <p:cond delay="0"/>
                                          </p:stCondLst>
                                        </p:cTn>
                                        <p:tgtEl>
                                          <p:spTgt spid="2"/>
                                        </p:tgtEl>
                                        <p:attrNameLst>
                                          <p:attrName>style.visibility</p:attrName>
                                        </p:attrNameLst>
                                      </p:cBhvr>
                                      <p:to>
                                        <p:strVal val="visible"/>
                                      </p:to>
                                    </p:set>
                                    <p:animEffect transition="in" filter="wipe(right)">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KST DIA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89" y="7137743"/>
            <a:ext cx="3140325" cy="2169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09" y="7137743"/>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4" y="7137743"/>
            <a:ext cx="392576"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DIA (100%)</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3437547" y="1434"/>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
        <p:nvSpPr>
          <p:cNvPr id="82" name="Tijdelijke aanduiding voor tekst 81">
            <a:extLst>
              <a:ext uri="{FF2B5EF4-FFF2-40B4-BE49-F238E27FC236}">
                <a16:creationId xmlns:a16="http://schemas.microsoft.com/office/drawing/2014/main" id="{370E126F-1AA5-4AE6-92FC-4C22A75EDFAE}"/>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84" name="Tijdelijke aanduiding voor verticale tekst 2">
            <a:extLst>
              <a:ext uri="{FF2B5EF4-FFF2-40B4-BE49-F238E27FC236}">
                <a16:creationId xmlns:a16="http://schemas.microsoft.com/office/drawing/2014/main" id="{59D8479A-C517-46DA-B0C2-0EDA7B9165FB}"/>
              </a:ext>
            </a:extLst>
          </p:cNvPr>
          <p:cNvSpPr>
            <a:spLocks noGrp="1"/>
          </p:cNvSpPr>
          <p:nvPr>
            <p:ph type="body" orient="vert" idx="61" hasCustomPrompt="1"/>
          </p:nvPr>
        </p:nvSpPr>
        <p:spPr>
          <a:xfrm>
            <a:off x="793750" y="1473374"/>
            <a:ext cx="1095375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85" name="Titel 1">
            <a:extLst>
              <a:ext uri="{FF2B5EF4-FFF2-40B4-BE49-F238E27FC236}">
                <a16:creationId xmlns:a16="http://schemas.microsoft.com/office/drawing/2014/main" id="{C1821D54-2753-4770-8FCD-045F67CC679B}"/>
              </a:ext>
            </a:extLst>
          </p:cNvPr>
          <p:cNvSpPr>
            <a:spLocks noGrp="1"/>
          </p:cNvSpPr>
          <p:nvPr>
            <p:ph type="title" hasCustomPrompt="1"/>
          </p:nvPr>
        </p:nvSpPr>
        <p:spPr>
          <a:xfrm>
            <a:off x="793750" y="707704"/>
            <a:ext cx="5169839" cy="661508"/>
          </a:xfrm>
        </p:spPr>
        <p:txBody>
          <a:bodyPr/>
          <a:lstStyle>
            <a:lvl1pPr>
              <a:defRPr/>
            </a:lvl1pPr>
          </a:lstStyle>
          <a:p>
            <a:r>
              <a:rPr lang="nl-NL" noProof="0" dirty="0"/>
              <a:t>Plaats hier je titel</a:t>
            </a:r>
            <a:endParaRPr lang="nl-NL" dirty="0"/>
          </a:p>
        </p:txBody>
      </p:sp>
    </p:spTree>
    <p:extLst>
      <p:ext uri="{BB962C8B-B14F-4D97-AF65-F5344CB8AC3E}">
        <p14:creationId xmlns:p14="http://schemas.microsoft.com/office/powerpoint/2010/main" val="58165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82">
                                            <p:bg/>
                                          </p:spTgt>
                                        </p:tgtEl>
                                        <p:attrNameLst>
                                          <p:attrName>style.visibility</p:attrName>
                                        </p:attrNameLst>
                                      </p:cBhvr>
                                      <p:to>
                                        <p:strVal val="visible"/>
                                      </p:to>
                                    </p:set>
                                    <p:anim calcmode="lin" valueType="num">
                                      <p:cBhvr additive="base">
                                        <p:cTn id="7" dur="500" fill="hold"/>
                                        <p:tgtEl>
                                          <p:spTgt spid="82">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2">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82">
                                            <p:txEl>
                                              <p:pRg st="0" end="0"/>
                                            </p:txEl>
                                          </p:spTgt>
                                        </p:tgtEl>
                                        <p:attrNameLst>
                                          <p:attrName>style.visibility</p:attrName>
                                        </p:attrNameLst>
                                      </p:cBhvr>
                                      <p:to>
                                        <p:strVal val="visible"/>
                                      </p:to>
                                    </p:set>
                                    <p:anim calcmode="lin" valueType="num">
                                      <p:cBhvr additive="base">
                                        <p:cTn id="11" dur="500" fill="hold"/>
                                        <p:tgtEl>
                                          <p:spTgt spid="8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uiExpand="1" build="p" animBg="1">
        <p:tmplLst>
          <p:tmpl>
            <p:tnLst>
              <p:par>
                <p:cTn presetID="2" presetClass="entr" presetSubtype="8" decel="100000" fill="hold" nodeType="withEffect">
                  <p:stCondLst>
                    <p:cond delay="40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fill="hold"/>
                        <p:tgtEl>
                          <p:spTgt spid="82"/>
                        </p:tgtEl>
                        <p:attrNameLst>
                          <p:attrName>ppt_x</p:attrName>
                        </p:attrNameLst>
                      </p:cBhvr>
                      <p:tavLst>
                        <p:tav tm="0">
                          <p:val>
                            <p:strVal val="0-#ppt_w/2"/>
                          </p:val>
                        </p:tav>
                        <p:tav tm="100000">
                          <p:val>
                            <p:strVal val="#ppt_x"/>
                          </p:val>
                        </p:tav>
                      </p:tavLst>
                    </p:anim>
                    <p:anim calcmode="lin" valueType="num">
                      <p:cBhvr additive="base">
                        <p:cTn dur="500" fill="hold"/>
                        <p:tgtEl>
                          <p:spTgt spid="82"/>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fill="hold"/>
                        <p:tgtEl>
                          <p:spTgt spid="82"/>
                        </p:tgtEl>
                        <p:attrNameLst>
                          <p:attrName>ppt_x</p:attrName>
                        </p:attrNameLst>
                      </p:cBhvr>
                      <p:tavLst>
                        <p:tav tm="0">
                          <p:val>
                            <p:strVal val="0-#ppt_w/2"/>
                          </p:val>
                        </p:tav>
                        <p:tav tm="100000">
                          <p:val>
                            <p:strVal val="#ppt_x"/>
                          </p:val>
                        </p:tav>
                      </p:tavLst>
                    </p:anim>
                    <p:anim calcmode="lin" valueType="num">
                      <p:cBhvr additive="base">
                        <p:cTn dur="500" fill="hold"/>
                        <p:tgtEl>
                          <p:spTgt spid="8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526A-7F27-49C8-B550-29E99F7D20DD}"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46789" y="-885712"/>
            <a:ext cx="1698451"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ALLEEN TITEL</a:t>
            </a:r>
          </a:p>
        </p:txBody>
      </p:sp>
      <p:sp>
        <p:nvSpPr>
          <p:cNvPr id="8" name="Tijdelijke aanduiding voor tekst 7">
            <a:extLst>
              <a:ext uri="{FF2B5EF4-FFF2-40B4-BE49-F238E27FC236}">
                <a16:creationId xmlns:a16="http://schemas.microsoft.com/office/drawing/2014/main" id="{A089557A-70AF-4805-9108-C724DB967768}"/>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10" name="Titel 1">
            <a:extLst>
              <a:ext uri="{FF2B5EF4-FFF2-40B4-BE49-F238E27FC236}">
                <a16:creationId xmlns:a16="http://schemas.microsoft.com/office/drawing/2014/main" id="{958F3896-ABB3-438A-8931-7A23C667BB95}"/>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18666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2" presetClass="entr" presetSubtype="8" decel="100000" fill="hold" nodeType="withEffect">
                  <p:stCondLst>
                    <p:cond delay="4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sp>
        <p:nvSpPr>
          <p:cNvPr id="17" name="Tijdelijke aanduiding voor afbeelding 12">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322793" y="-14516"/>
            <a:ext cx="5869207" cy="6872515"/>
          </a:xfrm>
          <a:custGeom>
            <a:avLst/>
            <a:gdLst>
              <a:gd name="connsiteX0" fmla="*/ 0 w 5869207"/>
              <a:gd name="connsiteY0" fmla="*/ 0 h 6858000"/>
              <a:gd name="connsiteX1" fmla="*/ 5869207 w 5869207"/>
              <a:gd name="connsiteY1" fmla="*/ 0 h 6858000"/>
              <a:gd name="connsiteX2" fmla="*/ 5869207 w 5869207"/>
              <a:gd name="connsiteY2" fmla="*/ 0 h 6858000"/>
              <a:gd name="connsiteX3" fmla="*/ 5869207 w 5869207"/>
              <a:gd name="connsiteY3" fmla="*/ 6858000 h 6858000"/>
              <a:gd name="connsiteX4" fmla="*/ 0 w 5869207"/>
              <a:gd name="connsiteY4" fmla="*/ 6858000 h 6858000"/>
              <a:gd name="connsiteX5" fmla="*/ 0 w 5869207"/>
              <a:gd name="connsiteY5" fmla="*/ 0 h 6858000"/>
              <a:gd name="connsiteX0" fmla="*/ 1262743 w 5869207"/>
              <a:gd name="connsiteY0" fmla="*/ 0 h 6872515"/>
              <a:gd name="connsiteX1" fmla="*/ 5869207 w 5869207"/>
              <a:gd name="connsiteY1" fmla="*/ 14515 h 6872515"/>
              <a:gd name="connsiteX2" fmla="*/ 5869207 w 5869207"/>
              <a:gd name="connsiteY2" fmla="*/ 14515 h 6872515"/>
              <a:gd name="connsiteX3" fmla="*/ 5869207 w 5869207"/>
              <a:gd name="connsiteY3" fmla="*/ 6872515 h 6872515"/>
              <a:gd name="connsiteX4" fmla="*/ 0 w 5869207"/>
              <a:gd name="connsiteY4" fmla="*/ 6872515 h 6872515"/>
              <a:gd name="connsiteX5" fmla="*/ 1262743 w 5869207"/>
              <a:gd name="connsiteY5" fmla="*/ 0 h 687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9207" h="6872515">
                <a:moveTo>
                  <a:pt x="1262743" y="0"/>
                </a:moveTo>
                <a:lnTo>
                  <a:pt x="5869207" y="14515"/>
                </a:lnTo>
                <a:lnTo>
                  <a:pt x="5869207" y="14515"/>
                </a:lnTo>
                <a:lnTo>
                  <a:pt x="5869207" y="6872515"/>
                </a:lnTo>
                <a:lnTo>
                  <a:pt x="0" y="6872515"/>
                </a:lnTo>
                <a:lnTo>
                  <a:pt x="1262743" y="0"/>
                </a:lnTo>
                <a:close/>
              </a:path>
            </a:pathLst>
          </a:custGeo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FOTO (50% / 50%)</a:t>
            </a:r>
          </a:p>
        </p:txBody>
      </p:sp>
      <p:grpSp>
        <p:nvGrpSpPr>
          <p:cNvPr id="9" name="GRID" hidden="1">
            <a:extLst>
              <a:ext uri="{FF2B5EF4-FFF2-40B4-BE49-F238E27FC236}">
                <a16:creationId xmlns:a16="http://schemas.microsoft.com/office/drawing/2014/main" id="{51FA94CB-6590-46F4-8087-8D3B87037E96}"/>
              </a:ext>
            </a:extLst>
          </p:cNvPr>
          <p:cNvGrpSpPr/>
          <p:nvPr userDrawn="1"/>
        </p:nvGrpSpPr>
        <p:grpSpPr>
          <a:xfrm>
            <a:off x="0" y="0"/>
            <a:ext cx="12192001" cy="6858000"/>
            <a:chOff x="0" y="0"/>
            <a:chExt cx="12192001" cy="6858000"/>
          </a:xfrm>
          <a:solidFill>
            <a:schemeClr val="accent1">
              <a:alpha val="49000"/>
            </a:schemeClr>
          </a:solidFill>
        </p:grpSpPr>
        <p:sp>
          <p:nvSpPr>
            <p:cNvPr id="10" name="Rechthoek 9">
              <a:extLst>
                <a:ext uri="{FF2B5EF4-FFF2-40B4-BE49-F238E27FC236}">
                  <a16:creationId xmlns:a16="http://schemas.microsoft.com/office/drawing/2014/main" id="{FE26218F-29CA-4C38-A7B9-856DD203405C}"/>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DD99824B-F195-48AD-8361-BBBC388E15B2}"/>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090E162F-12C8-4AE2-9BB8-F9880B0CAE3F}"/>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FE2F9DA5-E478-4EB3-B711-926FDD03A279}"/>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E2901B7D-23C2-40D3-8D03-0A74FF0E8B7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hthoek 14">
              <a:extLst>
                <a:ext uri="{FF2B5EF4-FFF2-40B4-BE49-F238E27FC236}">
                  <a16:creationId xmlns:a16="http://schemas.microsoft.com/office/drawing/2014/main" id="{B5B7CB31-E0BC-4704-A8B6-D0B4EDA15F5A}"/>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B2165875-FD52-4018-A504-59B26012B64E}"/>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AAD76-8256-46FA-BBA7-9B16C9ED6516}"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209582"/>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209" name="Tijdelijke aanduiding voor tekst 208">
            <a:extLst>
              <a:ext uri="{FF2B5EF4-FFF2-40B4-BE49-F238E27FC236}">
                <a16:creationId xmlns:a16="http://schemas.microsoft.com/office/drawing/2014/main" id="{A18B82BF-C263-490F-87FA-AC3834AC7D3A}"/>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210" name="Titel 1">
            <a:extLst>
              <a:ext uri="{FF2B5EF4-FFF2-40B4-BE49-F238E27FC236}">
                <a16:creationId xmlns:a16="http://schemas.microsoft.com/office/drawing/2014/main" id="{A42CD060-1FEA-4B93-8B98-2294E5646326}"/>
              </a:ext>
            </a:extLst>
          </p:cNvPr>
          <p:cNvSpPr>
            <a:spLocks noGrp="1"/>
          </p:cNvSpPr>
          <p:nvPr>
            <p:ph type="title" hasCustomPrompt="1"/>
          </p:nvPr>
        </p:nvSpPr>
        <p:spPr>
          <a:xfrm>
            <a:off x="793750" y="707704"/>
            <a:ext cx="5169839" cy="661508"/>
          </a:xfrm>
        </p:spPr>
        <p:txBody>
          <a:bodyPr/>
          <a:lstStyle>
            <a:lvl1pPr>
              <a:defRPr/>
            </a:lvl1pPr>
          </a:lstStyle>
          <a:p>
            <a:r>
              <a:rPr lang="nl-NL" noProof="0" dirty="0"/>
              <a:t>Plaats hier je titel</a:t>
            </a:r>
            <a:endParaRPr lang="nl-NL" dirty="0"/>
          </a:p>
        </p:txBody>
      </p:sp>
      <p:sp>
        <p:nvSpPr>
          <p:cNvPr id="211" name="Tijdelijke aanduiding voor verticale tekst 2">
            <a:extLst>
              <a:ext uri="{FF2B5EF4-FFF2-40B4-BE49-F238E27FC236}">
                <a16:creationId xmlns:a16="http://schemas.microsoft.com/office/drawing/2014/main" id="{6CB1B7EA-BA7A-48E3-830F-9F54A6B6CDAC}"/>
              </a:ext>
            </a:extLst>
          </p:cNvPr>
          <p:cNvSpPr>
            <a:spLocks noGrp="1"/>
          </p:cNvSpPr>
          <p:nvPr>
            <p:ph type="body" orient="vert" idx="1" hasCustomPrompt="1"/>
          </p:nvPr>
        </p:nvSpPr>
        <p:spPr>
          <a:xfrm>
            <a:off x="793751" y="1473374"/>
            <a:ext cx="516984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grpSp>
        <p:nvGrpSpPr>
          <p:cNvPr id="59" name="Instructie">
            <a:extLst>
              <a:ext uri="{FF2B5EF4-FFF2-40B4-BE49-F238E27FC236}">
                <a16:creationId xmlns:a16="http://schemas.microsoft.com/office/drawing/2014/main" id="{AA3C70D4-A4BF-4807-BD8E-0791DC79B749}"/>
              </a:ext>
            </a:extLst>
          </p:cNvPr>
          <p:cNvGrpSpPr/>
          <p:nvPr userDrawn="1"/>
        </p:nvGrpSpPr>
        <p:grpSpPr>
          <a:xfrm>
            <a:off x="-3437547" y="1434"/>
            <a:ext cx="3201327" cy="4549205"/>
            <a:chOff x="-3437547" y="1434"/>
            <a:chExt cx="3201327" cy="4549205"/>
          </a:xfrm>
        </p:grpSpPr>
        <p:cxnSp>
          <p:nvCxnSpPr>
            <p:cNvPr id="60" name="Rechte verbindingslijn 59">
              <a:extLst>
                <a:ext uri="{FF2B5EF4-FFF2-40B4-BE49-F238E27FC236}">
                  <a16:creationId xmlns:a16="http://schemas.microsoft.com/office/drawing/2014/main" id="{CC0BE88E-DFAE-4C8D-A632-3059ADF4F36E}"/>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2BEBEEDC-7C09-4632-9460-3A0A446D4151}"/>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62" name="Meer informatie">
              <a:extLst>
                <a:ext uri="{FF2B5EF4-FFF2-40B4-BE49-F238E27FC236}">
                  <a16:creationId xmlns:a16="http://schemas.microsoft.com/office/drawing/2014/main" id="{8DE1A743-9425-4238-904A-FD951D869A38}"/>
                </a:ext>
              </a:extLst>
            </p:cNvPr>
            <p:cNvGrpSpPr/>
            <p:nvPr userDrawn="1"/>
          </p:nvGrpSpPr>
          <p:grpSpPr>
            <a:xfrm>
              <a:off x="-3421298" y="3754977"/>
              <a:ext cx="3178515" cy="795662"/>
              <a:chOff x="-3741486" y="1935764"/>
              <a:chExt cx="3178515" cy="795662"/>
            </a:xfrm>
          </p:grpSpPr>
          <p:sp>
            <p:nvSpPr>
              <p:cNvPr id="129" name="Freeform 101">
                <a:extLst>
                  <a:ext uri="{FF2B5EF4-FFF2-40B4-BE49-F238E27FC236}">
                    <a16:creationId xmlns:a16="http://schemas.microsoft.com/office/drawing/2014/main" id="{F3810D89-BC59-46FD-956E-DBD107AABB6C}"/>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0" name="Rechthoek 129">
                <a:extLst>
                  <a:ext uri="{FF2B5EF4-FFF2-40B4-BE49-F238E27FC236}">
                    <a16:creationId xmlns:a16="http://schemas.microsoft.com/office/drawing/2014/main" id="{4F81A654-4FD3-4216-B93E-321D6C7ACA3A}"/>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1" name="Rechte verbindingslijn 130">
                <a:extLst>
                  <a:ext uri="{FF2B5EF4-FFF2-40B4-BE49-F238E27FC236}">
                    <a16:creationId xmlns:a16="http://schemas.microsoft.com/office/drawing/2014/main" id="{7B4F8618-F4D1-45D6-AB1F-24497728E785}"/>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63" name="Rechthoek 62">
              <a:extLst>
                <a:ext uri="{FF2B5EF4-FFF2-40B4-BE49-F238E27FC236}">
                  <a16:creationId xmlns:a16="http://schemas.microsoft.com/office/drawing/2014/main" id="{C9AA101D-5998-4378-B2F6-36E3E3CD2BB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64" name="Ovaal 63">
              <a:extLst>
                <a:ext uri="{FF2B5EF4-FFF2-40B4-BE49-F238E27FC236}">
                  <a16:creationId xmlns:a16="http://schemas.microsoft.com/office/drawing/2014/main" id="{9699EB14-5636-4084-8741-379FBE185EE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65" name="Rechte verbindingslijn 64">
              <a:extLst>
                <a:ext uri="{FF2B5EF4-FFF2-40B4-BE49-F238E27FC236}">
                  <a16:creationId xmlns:a16="http://schemas.microsoft.com/office/drawing/2014/main" id="{FF5F8992-0652-4FF1-8825-603F6E2F625D}"/>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6FE3E16C-2573-4C17-BA47-32FE9F9EDC37}"/>
                </a:ext>
              </a:extLst>
            </p:cNvPr>
            <p:cNvGrpSpPr/>
            <p:nvPr userDrawn="1"/>
          </p:nvGrpSpPr>
          <p:grpSpPr>
            <a:xfrm>
              <a:off x="-3437547" y="349413"/>
              <a:ext cx="2933825" cy="558875"/>
              <a:chOff x="-3419346" y="368233"/>
              <a:chExt cx="3904920" cy="743862"/>
            </a:xfrm>
          </p:grpSpPr>
          <p:sp>
            <p:nvSpPr>
              <p:cNvPr id="77" name="Rechthoek 76">
                <a:extLst>
                  <a:ext uri="{FF2B5EF4-FFF2-40B4-BE49-F238E27FC236}">
                    <a16:creationId xmlns:a16="http://schemas.microsoft.com/office/drawing/2014/main" id="{B3A58A0C-D01B-40AD-9EAA-DC06CADF966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78" name="Rechte verbindingslijn 77">
                <a:extLst>
                  <a:ext uri="{FF2B5EF4-FFF2-40B4-BE49-F238E27FC236}">
                    <a16:creationId xmlns:a16="http://schemas.microsoft.com/office/drawing/2014/main" id="{1E676E0D-D621-41EA-A894-FACC5ABF1A9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BC2975CF-0D5E-4AE6-AF82-4ECDA8D123D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Rechthoek 79">
                <a:extLst>
                  <a:ext uri="{FF2B5EF4-FFF2-40B4-BE49-F238E27FC236}">
                    <a16:creationId xmlns:a16="http://schemas.microsoft.com/office/drawing/2014/main" id="{DA5C48AC-31C5-4352-B213-D22E4DC341F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81" name="Groep 80">
                <a:extLst>
                  <a:ext uri="{FF2B5EF4-FFF2-40B4-BE49-F238E27FC236}">
                    <a16:creationId xmlns:a16="http://schemas.microsoft.com/office/drawing/2014/main" id="{A1223D7F-DD8D-4D6A-A04C-949918F412AA}"/>
                  </a:ext>
                </a:extLst>
              </p:cNvPr>
              <p:cNvGrpSpPr/>
              <p:nvPr userDrawn="1"/>
            </p:nvGrpSpPr>
            <p:grpSpPr>
              <a:xfrm>
                <a:off x="-3002834" y="720303"/>
                <a:ext cx="182598" cy="143759"/>
                <a:chOff x="-3310843" y="700986"/>
                <a:chExt cx="182598" cy="143759"/>
              </a:xfrm>
            </p:grpSpPr>
            <p:grpSp>
              <p:nvGrpSpPr>
                <p:cNvPr id="120" name="Groep 119">
                  <a:extLst>
                    <a:ext uri="{FF2B5EF4-FFF2-40B4-BE49-F238E27FC236}">
                      <a16:creationId xmlns:a16="http://schemas.microsoft.com/office/drawing/2014/main" id="{D9D55D83-4A8C-475D-8CA2-5CF17161A9DB}"/>
                    </a:ext>
                  </a:extLst>
                </p:cNvPr>
                <p:cNvGrpSpPr/>
                <p:nvPr userDrawn="1"/>
              </p:nvGrpSpPr>
              <p:grpSpPr>
                <a:xfrm>
                  <a:off x="-3310843" y="700986"/>
                  <a:ext cx="182598" cy="143759"/>
                  <a:chOff x="-3310843" y="700986"/>
                  <a:chExt cx="182598" cy="143759"/>
                </a:xfrm>
              </p:grpSpPr>
              <p:cxnSp>
                <p:nvCxnSpPr>
                  <p:cNvPr id="124" name="Rechte verbindingslijn 123">
                    <a:extLst>
                      <a:ext uri="{FF2B5EF4-FFF2-40B4-BE49-F238E27FC236}">
                        <a16:creationId xmlns:a16="http://schemas.microsoft.com/office/drawing/2014/main" id="{6F537261-7C82-45A6-842B-C18ED7D1786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25" name="Rechte verbindingslijn 124">
                    <a:extLst>
                      <a:ext uri="{FF2B5EF4-FFF2-40B4-BE49-F238E27FC236}">
                        <a16:creationId xmlns:a16="http://schemas.microsoft.com/office/drawing/2014/main" id="{19BCF39B-94C3-4A07-B46D-3E67A2CC253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26" name="Rechte verbindingslijn 125">
                    <a:extLst>
                      <a:ext uri="{FF2B5EF4-FFF2-40B4-BE49-F238E27FC236}">
                        <a16:creationId xmlns:a16="http://schemas.microsoft.com/office/drawing/2014/main" id="{B3E7B442-1211-4A08-BF5E-89C2279D34F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27" name="Rechte verbindingslijn 126">
                    <a:extLst>
                      <a:ext uri="{FF2B5EF4-FFF2-40B4-BE49-F238E27FC236}">
                        <a16:creationId xmlns:a16="http://schemas.microsoft.com/office/drawing/2014/main" id="{11A1B0B0-0474-46B4-847A-3D5BD57CA27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12A0FD13-1AC9-49CE-9C07-9414A4D351D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21" name="Groep 120">
                  <a:extLst>
                    <a:ext uri="{FF2B5EF4-FFF2-40B4-BE49-F238E27FC236}">
                      <a16:creationId xmlns:a16="http://schemas.microsoft.com/office/drawing/2014/main" id="{8BCBF4D4-1B79-4826-B669-3359C989D6F3}"/>
                    </a:ext>
                  </a:extLst>
                </p:cNvPr>
                <p:cNvGrpSpPr/>
                <p:nvPr userDrawn="1"/>
              </p:nvGrpSpPr>
              <p:grpSpPr>
                <a:xfrm flipH="1">
                  <a:off x="-3310774" y="735854"/>
                  <a:ext cx="88801" cy="72568"/>
                  <a:chOff x="-2091059" y="1395403"/>
                  <a:chExt cx="157316" cy="128558"/>
                </a:xfrm>
              </p:grpSpPr>
              <p:sp>
                <p:nvSpPr>
                  <p:cNvPr id="122" name="Rechthoek 121">
                    <a:extLst>
                      <a:ext uri="{FF2B5EF4-FFF2-40B4-BE49-F238E27FC236}">
                        <a16:creationId xmlns:a16="http://schemas.microsoft.com/office/drawing/2014/main" id="{3C2ADB37-8747-46EB-A3BA-EBB650C6C85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3" name="Pijl: punthaak 122">
                    <a:extLst>
                      <a:ext uri="{FF2B5EF4-FFF2-40B4-BE49-F238E27FC236}">
                        <a16:creationId xmlns:a16="http://schemas.microsoft.com/office/drawing/2014/main" id="{41A7EDFE-D429-42C0-9A4C-3DCFD7BBB7F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82" name="Groep 81">
                <a:extLst>
                  <a:ext uri="{FF2B5EF4-FFF2-40B4-BE49-F238E27FC236}">
                    <a16:creationId xmlns:a16="http://schemas.microsoft.com/office/drawing/2014/main" id="{B5AE25E3-35B9-46C5-840E-BB05540FAF44}"/>
                  </a:ext>
                </a:extLst>
              </p:cNvPr>
              <p:cNvGrpSpPr/>
              <p:nvPr userDrawn="1"/>
            </p:nvGrpSpPr>
            <p:grpSpPr>
              <a:xfrm>
                <a:off x="-3326107" y="720303"/>
                <a:ext cx="182598" cy="143759"/>
                <a:chOff x="-3634116" y="700986"/>
                <a:chExt cx="182598" cy="143759"/>
              </a:xfrm>
            </p:grpSpPr>
            <p:grpSp>
              <p:nvGrpSpPr>
                <p:cNvPr id="111" name="Groep 110">
                  <a:extLst>
                    <a:ext uri="{FF2B5EF4-FFF2-40B4-BE49-F238E27FC236}">
                      <a16:creationId xmlns:a16="http://schemas.microsoft.com/office/drawing/2014/main" id="{A3BE8DB1-4FDE-4273-9151-E64DA9A0CAFC}"/>
                    </a:ext>
                  </a:extLst>
                </p:cNvPr>
                <p:cNvGrpSpPr/>
                <p:nvPr userDrawn="1"/>
              </p:nvGrpSpPr>
              <p:grpSpPr>
                <a:xfrm>
                  <a:off x="-3634116" y="700986"/>
                  <a:ext cx="182598" cy="143759"/>
                  <a:chOff x="-3634116" y="700986"/>
                  <a:chExt cx="182598" cy="143759"/>
                </a:xfrm>
              </p:grpSpPr>
              <p:cxnSp>
                <p:nvCxnSpPr>
                  <p:cNvPr id="115" name="Rechte verbindingslijn 114">
                    <a:extLst>
                      <a:ext uri="{FF2B5EF4-FFF2-40B4-BE49-F238E27FC236}">
                        <a16:creationId xmlns:a16="http://schemas.microsoft.com/office/drawing/2014/main" id="{972C35F5-D752-44A0-9C98-13A26537CF4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FE2F120F-399F-42E6-87E3-EF56C56A514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17" name="Rechte verbindingslijn 116">
                    <a:extLst>
                      <a:ext uri="{FF2B5EF4-FFF2-40B4-BE49-F238E27FC236}">
                        <a16:creationId xmlns:a16="http://schemas.microsoft.com/office/drawing/2014/main" id="{BF576564-C5BB-400D-8AC6-61C8725DB2F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2171D2AF-5840-433A-982F-DE7BC53E1D2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B6E2FC05-BBB0-4A1F-B712-FB464833C7E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12" name="Groep 111">
                  <a:extLst>
                    <a:ext uri="{FF2B5EF4-FFF2-40B4-BE49-F238E27FC236}">
                      <a16:creationId xmlns:a16="http://schemas.microsoft.com/office/drawing/2014/main" id="{3865FD3C-4812-4A43-8033-7F2CC18C48DD}"/>
                    </a:ext>
                  </a:extLst>
                </p:cNvPr>
                <p:cNvGrpSpPr/>
                <p:nvPr userDrawn="1"/>
              </p:nvGrpSpPr>
              <p:grpSpPr>
                <a:xfrm>
                  <a:off x="-3634047" y="735854"/>
                  <a:ext cx="88801" cy="72568"/>
                  <a:chOff x="-2091059" y="1395403"/>
                  <a:chExt cx="157316" cy="128558"/>
                </a:xfrm>
              </p:grpSpPr>
              <p:sp>
                <p:nvSpPr>
                  <p:cNvPr id="113" name="Rechthoek 112">
                    <a:extLst>
                      <a:ext uri="{FF2B5EF4-FFF2-40B4-BE49-F238E27FC236}">
                        <a16:creationId xmlns:a16="http://schemas.microsoft.com/office/drawing/2014/main" id="{E8373B53-3AFC-4930-9622-5781195CD33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4" name="Pijl: punthaak 113">
                    <a:extLst>
                      <a:ext uri="{FF2B5EF4-FFF2-40B4-BE49-F238E27FC236}">
                        <a16:creationId xmlns:a16="http://schemas.microsoft.com/office/drawing/2014/main" id="{F0307083-229C-4307-B6C8-1E4C0E2E72E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83" name="Rechte verbindingslijn 82">
                <a:extLst>
                  <a:ext uri="{FF2B5EF4-FFF2-40B4-BE49-F238E27FC236}">
                    <a16:creationId xmlns:a16="http://schemas.microsoft.com/office/drawing/2014/main" id="{569083F5-BC69-464A-9B4A-E007FD335AE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84" name="Rechte verbindingslijn 83">
                <a:extLst>
                  <a:ext uri="{FF2B5EF4-FFF2-40B4-BE49-F238E27FC236}">
                    <a16:creationId xmlns:a16="http://schemas.microsoft.com/office/drawing/2014/main" id="{80487AEE-C53F-4D23-8A34-770135EFA23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85" name="Groep 84">
                <a:extLst>
                  <a:ext uri="{FF2B5EF4-FFF2-40B4-BE49-F238E27FC236}">
                    <a16:creationId xmlns:a16="http://schemas.microsoft.com/office/drawing/2014/main" id="{1D989A7F-2A33-4E22-AE45-569E58CEF1EB}"/>
                  </a:ext>
                </a:extLst>
              </p:cNvPr>
              <p:cNvGrpSpPr/>
              <p:nvPr userDrawn="1"/>
            </p:nvGrpSpPr>
            <p:grpSpPr>
              <a:xfrm>
                <a:off x="-2425037" y="370226"/>
                <a:ext cx="357690" cy="330595"/>
                <a:chOff x="-2721817" y="347336"/>
                <a:chExt cx="432805" cy="400021"/>
              </a:xfrm>
            </p:grpSpPr>
            <p:sp>
              <p:nvSpPr>
                <p:cNvPr id="100" name="Rechthoek 99">
                  <a:extLst>
                    <a:ext uri="{FF2B5EF4-FFF2-40B4-BE49-F238E27FC236}">
                      <a16:creationId xmlns:a16="http://schemas.microsoft.com/office/drawing/2014/main" id="{47BED361-5E68-4565-A0A6-55BF1300495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01" name="Groep 100">
                  <a:extLst>
                    <a:ext uri="{FF2B5EF4-FFF2-40B4-BE49-F238E27FC236}">
                      <a16:creationId xmlns:a16="http://schemas.microsoft.com/office/drawing/2014/main" id="{D69A5D4D-F162-4CA6-88BA-893C18E154B6}"/>
                    </a:ext>
                  </a:extLst>
                </p:cNvPr>
                <p:cNvGrpSpPr/>
                <p:nvPr userDrawn="1"/>
              </p:nvGrpSpPr>
              <p:grpSpPr>
                <a:xfrm>
                  <a:off x="-2652453" y="431583"/>
                  <a:ext cx="294076" cy="231526"/>
                  <a:chOff x="-3634116" y="700986"/>
                  <a:chExt cx="182598" cy="143759"/>
                </a:xfrm>
              </p:grpSpPr>
              <p:grpSp>
                <p:nvGrpSpPr>
                  <p:cNvPr id="102" name="Groep 101">
                    <a:extLst>
                      <a:ext uri="{FF2B5EF4-FFF2-40B4-BE49-F238E27FC236}">
                        <a16:creationId xmlns:a16="http://schemas.microsoft.com/office/drawing/2014/main" id="{4D802635-C30E-43CB-8E40-D272B157CDB6}"/>
                      </a:ext>
                    </a:extLst>
                  </p:cNvPr>
                  <p:cNvGrpSpPr/>
                  <p:nvPr userDrawn="1"/>
                </p:nvGrpSpPr>
                <p:grpSpPr>
                  <a:xfrm>
                    <a:off x="-3634116" y="700986"/>
                    <a:ext cx="182598" cy="143759"/>
                    <a:chOff x="-3634116" y="700986"/>
                    <a:chExt cx="182598" cy="143759"/>
                  </a:xfrm>
                </p:grpSpPr>
                <p:cxnSp>
                  <p:nvCxnSpPr>
                    <p:cNvPr id="106" name="Rechte verbindingslijn 105">
                      <a:extLst>
                        <a:ext uri="{FF2B5EF4-FFF2-40B4-BE49-F238E27FC236}">
                          <a16:creationId xmlns:a16="http://schemas.microsoft.com/office/drawing/2014/main" id="{A63936CF-ED21-46A8-8CCE-FBFC2957765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8D1A86D9-F28D-4A68-B9F7-DFFAB64532D0}"/>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08" name="Rechte verbindingslijn 107">
                      <a:extLst>
                        <a:ext uri="{FF2B5EF4-FFF2-40B4-BE49-F238E27FC236}">
                          <a16:creationId xmlns:a16="http://schemas.microsoft.com/office/drawing/2014/main" id="{C3E74506-33A7-423B-B1B3-DD2C57227A1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09" name="Rechte verbindingslijn 108">
                      <a:extLst>
                        <a:ext uri="{FF2B5EF4-FFF2-40B4-BE49-F238E27FC236}">
                          <a16:creationId xmlns:a16="http://schemas.microsoft.com/office/drawing/2014/main" id="{2E94A633-B6C0-4851-A40C-E07E528C3ED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10" name="Rechte verbindingslijn 109">
                      <a:extLst>
                        <a:ext uri="{FF2B5EF4-FFF2-40B4-BE49-F238E27FC236}">
                          <a16:creationId xmlns:a16="http://schemas.microsoft.com/office/drawing/2014/main" id="{4D3D648E-4CAD-4A5A-9AD1-C8411A728FE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03" name="Groep 102">
                    <a:extLst>
                      <a:ext uri="{FF2B5EF4-FFF2-40B4-BE49-F238E27FC236}">
                        <a16:creationId xmlns:a16="http://schemas.microsoft.com/office/drawing/2014/main" id="{59653A4A-207D-46E2-8D87-CE3BC761FF3E}"/>
                      </a:ext>
                    </a:extLst>
                  </p:cNvPr>
                  <p:cNvGrpSpPr/>
                  <p:nvPr userDrawn="1"/>
                </p:nvGrpSpPr>
                <p:grpSpPr>
                  <a:xfrm>
                    <a:off x="-3634047" y="735854"/>
                    <a:ext cx="88801" cy="72568"/>
                    <a:chOff x="-2091059" y="1395403"/>
                    <a:chExt cx="157316" cy="128558"/>
                  </a:xfrm>
                </p:grpSpPr>
                <p:sp>
                  <p:nvSpPr>
                    <p:cNvPr id="104" name="Rechthoek 103">
                      <a:extLst>
                        <a:ext uri="{FF2B5EF4-FFF2-40B4-BE49-F238E27FC236}">
                          <a16:creationId xmlns:a16="http://schemas.microsoft.com/office/drawing/2014/main" id="{B8096820-5477-47BF-9943-E3EC0F15120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5" name="Pijl: punthaak 104">
                      <a:extLst>
                        <a:ext uri="{FF2B5EF4-FFF2-40B4-BE49-F238E27FC236}">
                          <a16:creationId xmlns:a16="http://schemas.microsoft.com/office/drawing/2014/main" id="{5C78EA71-B78C-4895-A9DD-7E45B42D47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86" name="Groep 85">
                <a:extLst>
                  <a:ext uri="{FF2B5EF4-FFF2-40B4-BE49-F238E27FC236}">
                    <a16:creationId xmlns:a16="http://schemas.microsoft.com/office/drawing/2014/main" id="{F78EB386-09A0-4E87-9EDF-873F16B14AF7}"/>
                  </a:ext>
                </a:extLst>
              </p:cNvPr>
              <p:cNvGrpSpPr/>
              <p:nvPr userDrawn="1"/>
            </p:nvGrpSpPr>
            <p:grpSpPr>
              <a:xfrm>
                <a:off x="-2425037" y="781500"/>
                <a:ext cx="357690" cy="330595"/>
                <a:chOff x="-2721817" y="782525"/>
                <a:chExt cx="432805" cy="400021"/>
              </a:xfrm>
            </p:grpSpPr>
            <p:sp>
              <p:nvSpPr>
                <p:cNvPr id="89" name="Rechthoek 88">
                  <a:extLst>
                    <a:ext uri="{FF2B5EF4-FFF2-40B4-BE49-F238E27FC236}">
                      <a16:creationId xmlns:a16="http://schemas.microsoft.com/office/drawing/2014/main" id="{BFF5213A-CE8D-4A7F-AA14-BB9BEC0EDDB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90" name="Groep 89">
                  <a:extLst>
                    <a:ext uri="{FF2B5EF4-FFF2-40B4-BE49-F238E27FC236}">
                      <a16:creationId xmlns:a16="http://schemas.microsoft.com/office/drawing/2014/main" id="{964274F0-884C-4D97-BF8F-4F9ADA14BFBF}"/>
                    </a:ext>
                  </a:extLst>
                </p:cNvPr>
                <p:cNvGrpSpPr/>
                <p:nvPr userDrawn="1"/>
              </p:nvGrpSpPr>
              <p:grpSpPr>
                <a:xfrm>
                  <a:off x="-2652453" y="866772"/>
                  <a:ext cx="294076" cy="231526"/>
                  <a:chOff x="-3310843" y="700986"/>
                  <a:chExt cx="182598" cy="143759"/>
                </a:xfrm>
              </p:grpSpPr>
              <p:grpSp>
                <p:nvGrpSpPr>
                  <p:cNvPr id="91" name="Groep 90">
                    <a:extLst>
                      <a:ext uri="{FF2B5EF4-FFF2-40B4-BE49-F238E27FC236}">
                        <a16:creationId xmlns:a16="http://schemas.microsoft.com/office/drawing/2014/main" id="{1CCCED20-9631-46EC-9775-5E44F0B334E3}"/>
                      </a:ext>
                    </a:extLst>
                  </p:cNvPr>
                  <p:cNvGrpSpPr/>
                  <p:nvPr userDrawn="1"/>
                </p:nvGrpSpPr>
                <p:grpSpPr>
                  <a:xfrm>
                    <a:off x="-3310843" y="700986"/>
                    <a:ext cx="182598" cy="143759"/>
                    <a:chOff x="-3310843" y="700986"/>
                    <a:chExt cx="182598" cy="143759"/>
                  </a:xfrm>
                </p:grpSpPr>
                <p:cxnSp>
                  <p:nvCxnSpPr>
                    <p:cNvPr id="95" name="Rechte verbindingslijn 94">
                      <a:extLst>
                        <a:ext uri="{FF2B5EF4-FFF2-40B4-BE49-F238E27FC236}">
                          <a16:creationId xmlns:a16="http://schemas.microsoft.com/office/drawing/2014/main" id="{08780D89-C36F-4654-ADAE-EB1B7EF2FF23}"/>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96" name="Rechte verbindingslijn 95">
                      <a:extLst>
                        <a:ext uri="{FF2B5EF4-FFF2-40B4-BE49-F238E27FC236}">
                          <a16:creationId xmlns:a16="http://schemas.microsoft.com/office/drawing/2014/main" id="{5027AEA0-F851-4DC8-A60A-330E6B3A060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97" name="Rechte verbindingslijn 96">
                      <a:extLst>
                        <a:ext uri="{FF2B5EF4-FFF2-40B4-BE49-F238E27FC236}">
                          <a16:creationId xmlns:a16="http://schemas.microsoft.com/office/drawing/2014/main" id="{961F1602-2071-4851-AC0C-7E20CF23B9D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98" name="Rechte verbindingslijn 97">
                      <a:extLst>
                        <a:ext uri="{FF2B5EF4-FFF2-40B4-BE49-F238E27FC236}">
                          <a16:creationId xmlns:a16="http://schemas.microsoft.com/office/drawing/2014/main" id="{C04B8C6E-F5E2-4BAF-8335-406E88A4F10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99" name="Rechte verbindingslijn 98">
                      <a:extLst>
                        <a:ext uri="{FF2B5EF4-FFF2-40B4-BE49-F238E27FC236}">
                          <a16:creationId xmlns:a16="http://schemas.microsoft.com/office/drawing/2014/main" id="{D831217E-3E0A-4F21-A0F1-08010F201C6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92" name="Groep 91">
                    <a:extLst>
                      <a:ext uri="{FF2B5EF4-FFF2-40B4-BE49-F238E27FC236}">
                        <a16:creationId xmlns:a16="http://schemas.microsoft.com/office/drawing/2014/main" id="{9336C5DD-1A50-4112-AE5C-8578A04F1744}"/>
                      </a:ext>
                    </a:extLst>
                  </p:cNvPr>
                  <p:cNvGrpSpPr/>
                  <p:nvPr userDrawn="1"/>
                </p:nvGrpSpPr>
                <p:grpSpPr>
                  <a:xfrm flipH="1">
                    <a:off x="-3310774" y="735854"/>
                    <a:ext cx="88801" cy="72568"/>
                    <a:chOff x="-2091059" y="1395403"/>
                    <a:chExt cx="157316" cy="128558"/>
                  </a:xfrm>
                </p:grpSpPr>
                <p:sp>
                  <p:nvSpPr>
                    <p:cNvPr id="93" name="Rechthoek 92">
                      <a:extLst>
                        <a:ext uri="{FF2B5EF4-FFF2-40B4-BE49-F238E27FC236}">
                          <a16:creationId xmlns:a16="http://schemas.microsoft.com/office/drawing/2014/main" id="{DD4F4F0E-41C3-480F-A272-FAC4DBB81AE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94" name="Pijl: punthaak 93">
                      <a:extLst>
                        <a:ext uri="{FF2B5EF4-FFF2-40B4-BE49-F238E27FC236}">
                          <a16:creationId xmlns:a16="http://schemas.microsoft.com/office/drawing/2014/main" id="{606059D0-2BD4-4632-AE67-32CBA56C4D0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87" name="Rechthoek 86">
                <a:extLst>
                  <a:ext uri="{FF2B5EF4-FFF2-40B4-BE49-F238E27FC236}">
                    <a16:creationId xmlns:a16="http://schemas.microsoft.com/office/drawing/2014/main" id="{38B61C99-0312-4E29-8945-19D327970367}"/>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Tekstniveau omhoog</a:t>
                </a:r>
              </a:p>
            </p:txBody>
          </p:sp>
          <p:sp>
            <p:nvSpPr>
              <p:cNvPr id="88" name="Rechthoek 87">
                <a:extLst>
                  <a:ext uri="{FF2B5EF4-FFF2-40B4-BE49-F238E27FC236}">
                    <a16:creationId xmlns:a16="http://schemas.microsoft.com/office/drawing/2014/main" id="{1C9FDD8E-F8EC-42A1-B15C-0777BA7BAE79}"/>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67" name="Rechte verbindingslijn 66">
              <a:extLst>
                <a:ext uri="{FF2B5EF4-FFF2-40B4-BE49-F238E27FC236}">
                  <a16:creationId xmlns:a16="http://schemas.microsoft.com/office/drawing/2014/main" id="{F2AD9607-7DEF-480F-B2A1-5F585950D6A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68" name="Rechthoek 67">
              <a:extLst>
                <a:ext uri="{FF2B5EF4-FFF2-40B4-BE49-F238E27FC236}">
                  <a16:creationId xmlns:a16="http://schemas.microsoft.com/office/drawing/2014/main" id="{2C512C1E-20B3-48AA-A7ED-499E829FE25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69" name="Ovaal 68">
              <a:extLst>
                <a:ext uri="{FF2B5EF4-FFF2-40B4-BE49-F238E27FC236}">
                  <a16:creationId xmlns:a16="http://schemas.microsoft.com/office/drawing/2014/main" id="{945A2244-55F0-41B4-8E2D-A3700612AE7E}"/>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70" name="Rechthoek 69">
              <a:extLst>
                <a:ext uri="{FF2B5EF4-FFF2-40B4-BE49-F238E27FC236}">
                  <a16:creationId xmlns:a16="http://schemas.microsoft.com/office/drawing/2014/main" id="{14A842EA-2030-4EDF-BEAC-5980B8402ABD}"/>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1" name="Ovaal 70">
              <a:extLst>
                <a:ext uri="{FF2B5EF4-FFF2-40B4-BE49-F238E27FC236}">
                  <a16:creationId xmlns:a16="http://schemas.microsoft.com/office/drawing/2014/main" id="{1692F7B7-6DAE-4911-AE10-FB727D6731B7}"/>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72" name="Rechthoek 71">
              <a:extLst>
                <a:ext uri="{FF2B5EF4-FFF2-40B4-BE49-F238E27FC236}">
                  <a16:creationId xmlns:a16="http://schemas.microsoft.com/office/drawing/2014/main" id="{F709F0F4-1819-4025-A2E4-1150D39A33F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73" name="Ovaal 72">
              <a:extLst>
                <a:ext uri="{FF2B5EF4-FFF2-40B4-BE49-F238E27FC236}">
                  <a16:creationId xmlns:a16="http://schemas.microsoft.com/office/drawing/2014/main" id="{776CD3FC-7F60-411A-AE1D-AAAC835E024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74" name="Rechthoek 73">
              <a:extLst>
                <a:ext uri="{FF2B5EF4-FFF2-40B4-BE49-F238E27FC236}">
                  <a16:creationId xmlns:a16="http://schemas.microsoft.com/office/drawing/2014/main" id="{E7B4F724-3A71-4140-A62D-F9C3A2BE1E30}"/>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75" name="Ovaal 74">
              <a:extLst>
                <a:ext uri="{FF2B5EF4-FFF2-40B4-BE49-F238E27FC236}">
                  <a16:creationId xmlns:a16="http://schemas.microsoft.com/office/drawing/2014/main" id="{9C438216-C6F5-45E7-AAA0-9E53C730E0C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76" name="Rechthoek 75">
              <a:extLst>
                <a:ext uri="{FF2B5EF4-FFF2-40B4-BE49-F238E27FC236}">
                  <a16:creationId xmlns:a16="http://schemas.microsoft.com/office/drawing/2014/main" id="{A9FAFAEF-AF58-4F5B-B26C-14BBF413076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3781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209">
                                            <p:bg/>
                                          </p:spTgt>
                                        </p:tgtEl>
                                        <p:attrNameLst>
                                          <p:attrName>style.visibility</p:attrName>
                                        </p:attrNameLst>
                                      </p:cBhvr>
                                      <p:to>
                                        <p:strVal val="visible"/>
                                      </p:to>
                                    </p:set>
                                    <p:anim calcmode="lin" valueType="num">
                                      <p:cBhvr additive="base">
                                        <p:cTn id="7" dur="500" fill="hold"/>
                                        <p:tgtEl>
                                          <p:spTgt spid="20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09">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209">
                                            <p:txEl>
                                              <p:pRg st="0" end="0"/>
                                            </p:txEl>
                                          </p:spTgt>
                                        </p:tgtEl>
                                        <p:attrNameLst>
                                          <p:attrName>style.visibility</p:attrName>
                                        </p:attrNameLst>
                                      </p:cBhvr>
                                      <p:to>
                                        <p:strVal val="visible"/>
                                      </p:to>
                                    </p:set>
                                    <p:anim calcmode="lin" valueType="num">
                                      <p:cBhvr additive="base">
                                        <p:cTn id="11" dur="500" fill="hold"/>
                                        <p:tgtEl>
                                          <p:spTgt spid="20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uiExpand="1" build="p" animBg="1">
        <p:tmplLst>
          <p:tmpl>
            <p:tnLst>
              <p:par>
                <p:cTn presetID="2" presetClass="entr" presetSubtype="8" decel="100000" fill="hold" nodeType="withEffect">
                  <p:stCondLst>
                    <p:cond delay="40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fill="hold"/>
                        <p:tgtEl>
                          <p:spTgt spid="209"/>
                        </p:tgtEl>
                        <p:attrNameLst>
                          <p:attrName>ppt_x</p:attrName>
                        </p:attrNameLst>
                      </p:cBhvr>
                      <p:tavLst>
                        <p:tav tm="0">
                          <p:val>
                            <p:strVal val="0-#ppt_w/2"/>
                          </p:val>
                        </p:tav>
                        <p:tav tm="100000">
                          <p:val>
                            <p:strVal val="#ppt_x"/>
                          </p:val>
                        </p:tav>
                      </p:tavLst>
                    </p:anim>
                    <p:anim calcmode="lin" valueType="num">
                      <p:cBhvr additive="base">
                        <p:cTn dur="500" fill="hold"/>
                        <p:tgtEl>
                          <p:spTgt spid="209"/>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fill="hold"/>
                        <p:tgtEl>
                          <p:spTgt spid="209"/>
                        </p:tgtEl>
                        <p:attrNameLst>
                          <p:attrName>ppt_x</p:attrName>
                        </p:attrNameLst>
                      </p:cBhvr>
                      <p:tavLst>
                        <p:tav tm="0">
                          <p:val>
                            <p:strVal val="0-#ppt_w/2"/>
                          </p:val>
                        </p:tav>
                        <p:tav tm="100000">
                          <p:val>
                            <p:strVal val="#ppt_x"/>
                          </p:val>
                        </p:tav>
                      </p:tavLst>
                    </p:anim>
                    <p:anim calcmode="lin" valueType="num">
                      <p:cBhvr additive="base">
                        <p:cTn dur="500" fill="hold"/>
                        <p:tgtEl>
                          <p:spTgt spid="20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T FOTO (25% / 75%)">
    <p:spTree>
      <p:nvGrpSpPr>
        <p:cNvPr id="1" name=""/>
        <p:cNvGrpSpPr/>
        <p:nvPr/>
      </p:nvGrpSpPr>
      <p:grpSpPr>
        <a:xfrm>
          <a:off x="0" y="0"/>
          <a:ext cx="0" cy="0"/>
          <a:chOff x="0" y="0"/>
          <a:chExt cx="0" cy="0"/>
        </a:xfrm>
      </p:grpSpPr>
      <p:sp>
        <p:nvSpPr>
          <p:cNvPr id="17" name="Tijdelijke aanduiding voor afbeelding 12">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4750457" y="0"/>
            <a:ext cx="7441544" cy="6858000"/>
          </a:xfrm>
          <a:custGeom>
            <a:avLst/>
            <a:gdLst>
              <a:gd name="connsiteX0" fmla="*/ 0 w 7441544"/>
              <a:gd name="connsiteY0" fmla="*/ 0 h 6858000"/>
              <a:gd name="connsiteX1" fmla="*/ 7441544 w 7441544"/>
              <a:gd name="connsiteY1" fmla="*/ 0 h 6858000"/>
              <a:gd name="connsiteX2" fmla="*/ 7441544 w 7441544"/>
              <a:gd name="connsiteY2" fmla="*/ 0 h 6858000"/>
              <a:gd name="connsiteX3" fmla="*/ 7441544 w 7441544"/>
              <a:gd name="connsiteY3" fmla="*/ 6858000 h 6858000"/>
              <a:gd name="connsiteX4" fmla="*/ 0 w 7441544"/>
              <a:gd name="connsiteY4" fmla="*/ 6858000 h 6858000"/>
              <a:gd name="connsiteX5" fmla="*/ 0 w 7441544"/>
              <a:gd name="connsiteY5" fmla="*/ 0 h 6858000"/>
              <a:gd name="connsiteX0" fmla="*/ 1248228 w 7441544"/>
              <a:gd name="connsiteY0" fmla="*/ 0 h 6858000"/>
              <a:gd name="connsiteX1" fmla="*/ 7441544 w 7441544"/>
              <a:gd name="connsiteY1" fmla="*/ 0 h 6858000"/>
              <a:gd name="connsiteX2" fmla="*/ 7441544 w 7441544"/>
              <a:gd name="connsiteY2" fmla="*/ 0 h 6858000"/>
              <a:gd name="connsiteX3" fmla="*/ 7441544 w 7441544"/>
              <a:gd name="connsiteY3" fmla="*/ 6858000 h 6858000"/>
              <a:gd name="connsiteX4" fmla="*/ 0 w 7441544"/>
              <a:gd name="connsiteY4" fmla="*/ 6858000 h 6858000"/>
              <a:gd name="connsiteX5" fmla="*/ 1248228 w 744154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544" h="6858000">
                <a:moveTo>
                  <a:pt x="1248228" y="0"/>
                </a:moveTo>
                <a:lnTo>
                  <a:pt x="7441544" y="0"/>
                </a:lnTo>
                <a:lnTo>
                  <a:pt x="7441544" y="0"/>
                </a:lnTo>
                <a:lnTo>
                  <a:pt x="7441544" y="6858000"/>
                </a:lnTo>
                <a:lnTo>
                  <a:pt x="0" y="6858000"/>
                </a:lnTo>
                <a:lnTo>
                  <a:pt x="1248228" y="0"/>
                </a:lnTo>
                <a:close/>
              </a:path>
            </a:pathLst>
          </a:custGeo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FOTO (25% / 75%)</a:t>
            </a:r>
          </a:p>
        </p:txBody>
      </p:sp>
      <p:grpSp>
        <p:nvGrpSpPr>
          <p:cNvPr id="9" name="GRID" hidden="1">
            <a:extLst>
              <a:ext uri="{FF2B5EF4-FFF2-40B4-BE49-F238E27FC236}">
                <a16:creationId xmlns:a16="http://schemas.microsoft.com/office/drawing/2014/main" id="{51FA94CB-6590-46F4-8087-8D3B87037E96}"/>
              </a:ext>
            </a:extLst>
          </p:cNvPr>
          <p:cNvGrpSpPr/>
          <p:nvPr userDrawn="1"/>
        </p:nvGrpSpPr>
        <p:grpSpPr>
          <a:xfrm>
            <a:off x="0" y="0"/>
            <a:ext cx="12192001" cy="6858000"/>
            <a:chOff x="0" y="0"/>
            <a:chExt cx="12192001" cy="6858000"/>
          </a:xfrm>
          <a:solidFill>
            <a:schemeClr val="accent1">
              <a:alpha val="49000"/>
            </a:schemeClr>
          </a:solidFill>
        </p:grpSpPr>
        <p:sp>
          <p:nvSpPr>
            <p:cNvPr id="10" name="Rechthoek 9">
              <a:extLst>
                <a:ext uri="{FF2B5EF4-FFF2-40B4-BE49-F238E27FC236}">
                  <a16:creationId xmlns:a16="http://schemas.microsoft.com/office/drawing/2014/main" id="{FE26218F-29CA-4C38-A7B9-856DD203405C}"/>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DD99824B-F195-48AD-8361-BBBC388E15B2}"/>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090E162F-12C8-4AE2-9BB8-F9880B0CAE3F}"/>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FE2F9DA5-E478-4EB3-B711-926FDD03A279}"/>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E2901B7D-23C2-40D3-8D03-0A74FF0E8B7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hthoek 14">
              <a:extLst>
                <a:ext uri="{FF2B5EF4-FFF2-40B4-BE49-F238E27FC236}">
                  <a16:creationId xmlns:a16="http://schemas.microsoft.com/office/drawing/2014/main" id="{B5B7CB31-E0BC-4704-A8B6-D0B4EDA15F5A}"/>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B2165875-FD52-4018-A504-59B26012B64E}"/>
                </a:ext>
              </a:extLst>
            </p:cNvPr>
            <p:cNvSpPr/>
            <p:nvPr userDrawn="1"/>
          </p:nvSpPr>
          <p:spPr>
            <a:xfrm>
              <a:off x="4296870"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E33CB-E888-4CE9-BEFE-A9D25CCB8A2F}"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241834"/>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grpSp>
        <p:nvGrpSpPr>
          <p:cNvPr id="91" name="Instructie">
            <a:extLst>
              <a:ext uri="{FF2B5EF4-FFF2-40B4-BE49-F238E27FC236}">
                <a16:creationId xmlns:a16="http://schemas.microsoft.com/office/drawing/2014/main" id="{97DA3EE8-BA87-4E58-8006-A381DF6D88D7}"/>
              </a:ext>
            </a:extLst>
          </p:cNvPr>
          <p:cNvGrpSpPr/>
          <p:nvPr userDrawn="1"/>
        </p:nvGrpSpPr>
        <p:grpSpPr>
          <a:xfrm>
            <a:off x="-3437547" y="1434"/>
            <a:ext cx="3201327" cy="4549205"/>
            <a:chOff x="-3437547" y="1434"/>
            <a:chExt cx="3201327" cy="4549205"/>
          </a:xfrm>
        </p:grpSpPr>
        <p:cxnSp>
          <p:nvCxnSpPr>
            <p:cNvPr id="92" name="Rechte verbindingslijn 91">
              <a:extLst>
                <a:ext uri="{FF2B5EF4-FFF2-40B4-BE49-F238E27FC236}">
                  <a16:creationId xmlns:a16="http://schemas.microsoft.com/office/drawing/2014/main" id="{EA0F5EAC-BF8E-4C11-82C9-592B0E52A757}"/>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93" name="Rechthoek 92">
              <a:extLst>
                <a:ext uri="{FF2B5EF4-FFF2-40B4-BE49-F238E27FC236}">
                  <a16:creationId xmlns:a16="http://schemas.microsoft.com/office/drawing/2014/main" id="{F2172BFF-8A6F-462E-B5EF-045EC121B1D8}"/>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94" name="Meer informatie">
              <a:extLst>
                <a:ext uri="{FF2B5EF4-FFF2-40B4-BE49-F238E27FC236}">
                  <a16:creationId xmlns:a16="http://schemas.microsoft.com/office/drawing/2014/main" id="{A2BE270F-AD4A-47FC-9E75-54C7E0DFE064}"/>
                </a:ext>
              </a:extLst>
            </p:cNvPr>
            <p:cNvGrpSpPr/>
            <p:nvPr userDrawn="1"/>
          </p:nvGrpSpPr>
          <p:grpSpPr>
            <a:xfrm>
              <a:off x="-3421298" y="3754977"/>
              <a:ext cx="3178515" cy="795662"/>
              <a:chOff x="-3741486" y="1935764"/>
              <a:chExt cx="3178515" cy="795662"/>
            </a:xfrm>
          </p:grpSpPr>
          <p:sp>
            <p:nvSpPr>
              <p:cNvPr id="161" name="Freeform 101">
                <a:extLst>
                  <a:ext uri="{FF2B5EF4-FFF2-40B4-BE49-F238E27FC236}">
                    <a16:creationId xmlns:a16="http://schemas.microsoft.com/office/drawing/2014/main" id="{8EEF1BA7-8B02-40EA-B71E-263BEAFD59D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62" name="Rechthoek 161">
                <a:extLst>
                  <a:ext uri="{FF2B5EF4-FFF2-40B4-BE49-F238E27FC236}">
                    <a16:creationId xmlns:a16="http://schemas.microsoft.com/office/drawing/2014/main" id="{7DBD5AAD-D826-4CEE-853F-E540B0840042}"/>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63" name="Rechte verbindingslijn 162">
                <a:extLst>
                  <a:ext uri="{FF2B5EF4-FFF2-40B4-BE49-F238E27FC236}">
                    <a16:creationId xmlns:a16="http://schemas.microsoft.com/office/drawing/2014/main" id="{F7E067B4-A18F-41F3-A3B3-2024EB4304A1}"/>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95" name="Rechthoek 94">
              <a:extLst>
                <a:ext uri="{FF2B5EF4-FFF2-40B4-BE49-F238E27FC236}">
                  <a16:creationId xmlns:a16="http://schemas.microsoft.com/office/drawing/2014/main" id="{9C0BBBB9-6B35-4DA9-90CA-05CC18ED2AB5}"/>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96" name="Ovaal 95">
              <a:extLst>
                <a:ext uri="{FF2B5EF4-FFF2-40B4-BE49-F238E27FC236}">
                  <a16:creationId xmlns:a16="http://schemas.microsoft.com/office/drawing/2014/main" id="{227247BF-95DA-4D97-8C57-B833344AA12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97" name="Rechte verbindingslijn 96">
              <a:extLst>
                <a:ext uri="{FF2B5EF4-FFF2-40B4-BE49-F238E27FC236}">
                  <a16:creationId xmlns:a16="http://schemas.microsoft.com/office/drawing/2014/main" id="{4BCB59D5-2B3A-42EE-AFEC-95323C1D5D7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8" name="Groep 97">
              <a:extLst>
                <a:ext uri="{FF2B5EF4-FFF2-40B4-BE49-F238E27FC236}">
                  <a16:creationId xmlns:a16="http://schemas.microsoft.com/office/drawing/2014/main" id="{4BF5BD50-1631-47D3-9911-DA40804EBDE2}"/>
                </a:ext>
              </a:extLst>
            </p:cNvPr>
            <p:cNvGrpSpPr/>
            <p:nvPr userDrawn="1"/>
          </p:nvGrpSpPr>
          <p:grpSpPr>
            <a:xfrm>
              <a:off x="-3437547" y="349413"/>
              <a:ext cx="2933825" cy="558875"/>
              <a:chOff x="-3419346" y="368233"/>
              <a:chExt cx="3904920" cy="743862"/>
            </a:xfrm>
          </p:grpSpPr>
          <p:sp>
            <p:nvSpPr>
              <p:cNvPr id="109" name="Rechthoek 108">
                <a:extLst>
                  <a:ext uri="{FF2B5EF4-FFF2-40B4-BE49-F238E27FC236}">
                    <a16:creationId xmlns:a16="http://schemas.microsoft.com/office/drawing/2014/main" id="{233A03DF-903B-4199-856B-BDE162C58F4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10" name="Rechte verbindingslijn 109">
                <a:extLst>
                  <a:ext uri="{FF2B5EF4-FFF2-40B4-BE49-F238E27FC236}">
                    <a16:creationId xmlns:a16="http://schemas.microsoft.com/office/drawing/2014/main" id="{E3A5F9FD-E28D-4E66-B3F0-3D21694F3512}"/>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475186A5-0C50-4F4B-A377-3937543758A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Rechthoek 111">
                <a:extLst>
                  <a:ext uri="{FF2B5EF4-FFF2-40B4-BE49-F238E27FC236}">
                    <a16:creationId xmlns:a16="http://schemas.microsoft.com/office/drawing/2014/main" id="{A8D5BEE8-7A47-471B-AE20-C731450FC00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13" name="Groep 112">
                <a:extLst>
                  <a:ext uri="{FF2B5EF4-FFF2-40B4-BE49-F238E27FC236}">
                    <a16:creationId xmlns:a16="http://schemas.microsoft.com/office/drawing/2014/main" id="{D777A2ED-B752-4608-AA8E-3FD8FCC70D9C}"/>
                  </a:ext>
                </a:extLst>
              </p:cNvPr>
              <p:cNvGrpSpPr/>
              <p:nvPr userDrawn="1"/>
            </p:nvGrpSpPr>
            <p:grpSpPr>
              <a:xfrm>
                <a:off x="-3002834" y="720303"/>
                <a:ext cx="182598" cy="143759"/>
                <a:chOff x="-3310843" y="700986"/>
                <a:chExt cx="182598" cy="143759"/>
              </a:xfrm>
            </p:grpSpPr>
            <p:grpSp>
              <p:nvGrpSpPr>
                <p:cNvPr id="152" name="Groep 151">
                  <a:extLst>
                    <a:ext uri="{FF2B5EF4-FFF2-40B4-BE49-F238E27FC236}">
                      <a16:creationId xmlns:a16="http://schemas.microsoft.com/office/drawing/2014/main" id="{A4C41EEC-118C-49FA-8EC4-13BFE0B2832C}"/>
                    </a:ext>
                  </a:extLst>
                </p:cNvPr>
                <p:cNvGrpSpPr/>
                <p:nvPr userDrawn="1"/>
              </p:nvGrpSpPr>
              <p:grpSpPr>
                <a:xfrm>
                  <a:off x="-3310843" y="700986"/>
                  <a:ext cx="182598" cy="143759"/>
                  <a:chOff x="-3310843" y="700986"/>
                  <a:chExt cx="182598" cy="143759"/>
                </a:xfrm>
              </p:grpSpPr>
              <p:cxnSp>
                <p:nvCxnSpPr>
                  <p:cNvPr id="156" name="Rechte verbindingslijn 155">
                    <a:extLst>
                      <a:ext uri="{FF2B5EF4-FFF2-40B4-BE49-F238E27FC236}">
                        <a16:creationId xmlns:a16="http://schemas.microsoft.com/office/drawing/2014/main" id="{C00D2C39-1CC8-4B30-AD17-3A8852223C7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57" name="Rechte verbindingslijn 156">
                    <a:extLst>
                      <a:ext uri="{FF2B5EF4-FFF2-40B4-BE49-F238E27FC236}">
                        <a16:creationId xmlns:a16="http://schemas.microsoft.com/office/drawing/2014/main" id="{3FE3E45B-3340-401C-96CC-E9C793D4386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58" name="Rechte verbindingslijn 157">
                    <a:extLst>
                      <a:ext uri="{FF2B5EF4-FFF2-40B4-BE49-F238E27FC236}">
                        <a16:creationId xmlns:a16="http://schemas.microsoft.com/office/drawing/2014/main" id="{FE788AA7-AC6C-4E82-A97D-F7BAB9C41E1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59" name="Rechte verbindingslijn 158">
                    <a:extLst>
                      <a:ext uri="{FF2B5EF4-FFF2-40B4-BE49-F238E27FC236}">
                        <a16:creationId xmlns:a16="http://schemas.microsoft.com/office/drawing/2014/main" id="{458C1245-E268-4640-9791-43A46AC5605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id="{289D6DC1-7D45-47D1-AD9A-4F4B6E8C7AB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53" name="Groep 152">
                  <a:extLst>
                    <a:ext uri="{FF2B5EF4-FFF2-40B4-BE49-F238E27FC236}">
                      <a16:creationId xmlns:a16="http://schemas.microsoft.com/office/drawing/2014/main" id="{95AEA913-4161-4B26-A7C6-B4E53200F612}"/>
                    </a:ext>
                  </a:extLst>
                </p:cNvPr>
                <p:cNvGrpSpPr/>
                <p:nvPr userDrawn="1"/>
              </p:nvGrpSpPr>
              <p:grpSpPr>
                <a:xfrm flipH="1">
                  <a:off x="-3310774" y="735854"/>
                  <a:ext cx="88801" cy="72568"/>
                  <a:chOff x="-2091059" y="1395403"/>
                  <a:chExt cx="157316" cy="128558"/>
                </a:xfrm>
              </p:grpSpPr>
              <p:sp>
                <p:nvSpPr>
                  <p:cNvPr id="154" name="Rechthoek 153">
                    <a:extLst>
                      <a:ext uri="{FF2B5EF4-FFF2-40B4-BE49-F238E27FC236}">
                        <a16:creationId xmlns:a16="http://schemas.microsoft.com/office/drawing/2014/main" id="{16B6EDFB-60B9-42E4-AFEC-8957E594335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55" name="Pijl: punthaak 154">
                    <a:extLst>
                      <a:ext uri="{FF2B5EF4-FFF2-40B4-BE49-F238E27FC236}">
                        <a16:creationId xmlns:a16="http://schemas.microsoft.com/office/drawing/2014/main" id="{23D4D3ED-1450-46B5-9B11-6A971169A53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14" name="Groep 113">
                <a:extLst>
                  <a:ext uri="{FF2B5EF4-FFF2-40B4-BE49-F238E27FC236}">
                    <a16:creationId xmlns:a16="http://schemas.microsoft.com/office/drawing/2014/main" id="{7F5FA9B9-563A-4595-BC66-EFE894166B7F}"/>
                  </a:ext>
                </a:extLst>
              </p:cNvPr>
              <p:cNvGrpSpPr/>
              <p:nvPr userDrawn="1"/>
            </p:nvGrpSpPr>
            <p:grpSpPr>
              <a:xfrm>
                <a:off x="-3326107" y="720303"/>
                <a:ext cx="182598" cy="143759"/>
                <a:chOff x="-3634116" y="700986"/>
                <a:chExt cx="182598" cy="143759"/>
              </a:xfrm>
            </p:grpSpPr>
            <p:grpSp>
              <p:nvGrpSpPr>
                <p:cNvPr id="143" name="Groep 142">
                  <a:extLst>
                    <a:ext uri="{FF2B5EF4-FFF2-40B4-BE49-F238E27FC236}">
                      <a16:creationId xmlns:a16="http://schemas.microsoft.com/office/drawing/2014/main" id="{32AE252E-ACA8-4883-91E8-D63457DBC475}"/>
                    </a:ext>
                  </a:extLst>
                </p:cNvPr>
                <p:cNvGrpSpPr/>
                <p:nvPr userDrawn="1"/>
              </p:nvGrpSpPr>
              <p:grpSpPr>
                <a:xfrm>
                  <a:off x="-3634116" y="700986"/>
                  <a:ext cx="182598" cy="143759"/>
                  <a:chOff x="-3634116" y="700986"/>
                  <a:chExt cx="182598" cy="143759"/>
                </a:xfrm>
              </p:grpSpPr>
              <p:cxnSp>
                <p:nvCxnSpPr>
                  <p:cNvPr id="147" name="Rechte verbindingslijn 146">
                    <a:extLst>
                      <a:ext uri="{FF2B5EF4-FFF2-40B4-BE49-F238E27FC236}">
                        <a16:creationId xmlns:a16="http://schemas.microsoft.com/office/drawing/2014/main" id="{39AE98AB-1F67-4596-88EE-2AED296B170C}"/>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48" name="Rechte verbindingslijn 147">
                    <a:extLst>
                      <a:ext uri="{FF2B5EF4-FFF2-40B4-BE49-F238E27FC236}">
                        <a16:creationId xmlns:a16="http://schemas.microsoft.com/office/drawing/2014/main" id="{CC11C447-17ED-4476-B80B-66B91084BC9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49" name="Rechte verbindingslijn 148">
                    <a:extLst>
                      <a:ext uri="{FF2B5EF4-FFF2-40B4-BE49-F238E27FC236}">
                        <a16:creationId xmlns:a16="http://schemas.microsoft.com/office/drawing/2014/main" id="{297623CA-99DE-4366-9A91-37837363000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50" name="Rechte verbindingslijn 149">
                    <a:extLst>
                      <a:ext uri="{FF2B5EF4-FFF2-40B4-BE49-F238E27FC236}">
                        <a16:creationId xmlns:a16="http://schemas.microsoft.com/office/drawing/2014/main" id="{37B8B663-925C-4DC1-B1B8-19B85D9970E0}"/>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87059BB0-2F98-4242-8387-2D4FAFA22C7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44" name="Groep 143">
                  <a:extLst>
                    <a:ext uri="{FF2B5EF4-FFF2-40B4-BE49-F238E27FC236}">
                      <a16:creationId xmlns:a16="http://schemas.microsoft.com/office/drawing/2014/main" id="{0946279F-1EDF-4EC0-8263-32E2FE7FA9F3}"/>
                    </a:ext>
                  </a:extLst>
                </p:cNvPr>
                <p:cNvGrpSpPr/>
                <p:nvPr userDrawn="1"/>
              </p:nvGrpSpPr>
              <p:grpSpPr>
                <a:xfrm>
                  <a:off x="-3634047" y="735854"/>
                  <a:ext cx="88801" cy="72568"/>
                  <a:chOff x="-2091059" y="1395403"/>
                  <a:chExt cx="157316" cy="128558"/>
                </a:xfrm>
              </p:grpSpPr>
              <p:sp>
                <p:nvSpPr>
                  <p:cNvPr id="145" name="Rechthoek 144">
                    <a:extLst>
                      <a:ext uri="{FF2B5EF4-FFF2-40B4-BE49-F238E27FC236}">
                        <a16:creationId xmlns:a16="http://schemas.microsoft.com/office/drawing/2014/main" id="{C2F31410-1275-4F85-A839-9147EC1F99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46" name="Pijl: punthaak 145">
                    <a:extLst>
                      <a:ext uri="{FF2B5EF4-FFF2-40B4-BE49-F238E27FC236}">
                        <a16:creationId xmlns:a16="http://schemas.microsoft.com/office/drawing/2014/main" id="{B7EA08B1-6C1A-409B-B6E8-4C5FEE4068E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115" name="Rechte verbindingslijn 114">
                <a:extLst>
                  <a:ext uri="{FF2B5EF4-FFF2-40B4-BE49-F238E27FC236}">
                    <a16:creationId xmlns:a16="http://schemas.microsoft.com/office/drawing/2014/main" id="{89DD24D3-3EF8-4525-AFF3-3D2647C71654}"/>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E38B9A17-90F8-47B5-94D4-AF0AB3ED1DF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17" name="Groep 116">
                <a:extLst>
                  <a:ext uri="{FF2B5EF4-FFF2-40B4-BE49-F238E27FC236}">
                    <a16:creationId xmlns:a16="http://schemas.microsoft.com/office/drawing/2014/main" id="{2FF1DD42-EE7A-4435-BB17-6E3D90AEB512}"/>
                  </a:ext>
                </a:extLst>
              </p:cNvPr>
              <p:cNvGrpSpPr/>
              <p:nvPr userDrawn="1"/>
            </p:nvGrpSpPr>
            <p:grpSpPr>
              <a:xfrm>
                <a:off x="-2425037" y="370226"/>
                <a:ext cx="357690" cy="330595"/>
                <a:chOff x="-2721817" y="347336"/>
                <a:chExt cx="432805" cy="400021"/>
              </a:xfrm>
            </p:grpSpPr>
            <p:sp>
              <p:nvSpPr>
                <p:cNvPr id="132" name="Rechthoek 131">
                  <a:extLst>
                    <a:ext uri="{FF2B5EF4-FFF2-40B4-BE49-F238E27FC236}">
                      <a16:creationId xmlns:a16="http://schemas.microsoft.com/office/drawing/2014/main" id="{E7FC8329-C13B-47D5-B44F-980777D70F5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33" name="Groep 132">
                  <a:extLst>
                    <a:ext uri="{FF2B5EF4-FFF2-40B4-BE49-F238E27FC236}">
                      <a16:creationId xmlns:a16="http://schemas.microsoft.com/office/drawing/2014/main" id="{A0A409E5-38D4-4D14-B42C-309F8A3919EF}"/>
                    </a:ext>
                  </a:extLst>
                </p:cNvPr>
                <p:cNvGrpSpPr/>
                <p:nvPr userDrawn="1"/>
              </p:nvGrpSpPr>
              <p:grpSpPr>
                <a:xfrm>
                  <a:off x="-2652453" y="431583"/>
                  <a:ext cx="294076" cy="231526"/>
                  <a:chOff x="-3634116" y="700986"/>
                  <a:chExt cx="182598" cy="143759"/>
                </a:xfrm>
              </p:grpSpPr>
              <p:grpSp>
                <p:nvGrpSpPr>
                  <p:cNvPr id="134" name="Groep 133">
                    <a:extLst>
                      <a:ext uri="{FF2B5EF4-FFF2-40B4-BE49-F238E27FC236}">
                        <a16:creationId xmlns:a16="http://schemas.microsoft.com/office/drawing/2014/main" id="{1648D3D6-21B9-4CCA-9868-602300899CA9}"/>
                      </a:ext>
                    </a:extLst>
                  </p:cNvPr>
                  <p:cNvGrpSpPr/>
                  <p:nvPr userDrawn="1"/>
                </p:nvGrpSpPr>
                <p:grpSpPr>
                  <a:xfrm>
                    <a:off x="-3634116" y="700986"/>
                    <a:ext cx="182598" cy="143759"/>
                    <a:chOff x="-3634116" y="700986"/>
                    <a:chExt cx="182598" cy="143759"/>
                  </a:xfrm>
                </p:grpSpPr>
                <p:cxnSp>
                  <p:nvCxnSpPr>
                    <p:cNvPr id="138" name="Rechte verbindingslijn 137">
                      <a:extLst>
                        <a:ext uri="{FF2B5EF4-FFF2-40B4-BE49-F238E27FC236}">
                          <a16:creationId xmlns:a16="http://schemas.microsoft.com/office/drawing/2014/main" id="{D64DC592-6B09-4248-A41A-D9740EEEA5DC}"/>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39" name="Rechte verbindingslijn 138">
                      <a:extLst>
                        <a:ext uri="{FF2B5EF4-FFF2-40B4-BE49-F238E27FC236}">
                          <a16:creationId xmlns:a16="http://schemas.microsoft.com/office/drawing/2014/main" id="{1648BBD0-2E52-46D3-8FD0-6FC5B2511FD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40" name="Rechte verbindingslijn 139">
                      <a:extLst>
                        <a:ext uri="{FF2B5EF4-FFF2-40B4-BE49-F238E27FC236}">
                          <a16:creationId xmlns:a16="http://schemas.microsoft.com/office/drawing/2014/main" id="{CBB31BBE-4B55-4922-860B-933C78C9FFF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A1F43B41-8103-4737-B2AD-B1B40FBDF5A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1266B212-B42E-4CCE-817D-E5B7699D746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35" name="Groep 134">
                    <a:extLst>
                      <a:ext uri="{FF2B5EF4-FFF2-40B4-BE49-F238E27FC236}">
                        <a16:creationId xmlns:a16="http://schemas.microsoft.com/office/drawing/2014/main" id="{D29B4BBD-F5B0-467B-9319-253A42FEFC56}"/>
                      </a:ext>
                    </a:extLst>
                  </p:cNvPr>
                  <p:cNvGrpSpPr/>
                  <p:nvPr userDrawn="1"/>
                </p:nvGrpSpPr>
                <p:grpSpPr>
                  <a:xfrm>
                    <a:off x="-3634047" y="735854"/>
                    <a:ext cx="88801" cy="72568"/>
                    <a:chOff x="-2091059" y="1395403"/>
                    <a:chExt cx="157316" cy="128558"/>
                  </a:xfrm>
                </p:grpSpPr>
                <p:sp>
                  <p:nvSpPr>
                    <p:cNvPr id="136" name="Rechthoek 135">
                      <a:extLst>
                        <a:ext uri="{FF2B5EF4-FFF2-40B4-BE49-F238E27FC236}">
                          <a16:creationId xmlns:a16="http://schemas.microsoft.com/office/drawing/2014/main" id="{01F85BD1-3775-4DA5-80AE-E060064BE74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37" name="Pijl: punthaak 136">
                      <a:extLst>
                        <a:ext uri="{FF2B5EF4-FFF2-40B4-BE49-F238E27FC236}">
                          <a16:creationId xmlns:a16="http://schemas.microsoft.com/office/drawing/2014/main" id="{40E3E3A1-4A38-4431-9B6B-3A102E02268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18" name="Groep 117">
                <a:extLst>
                  <a:ext uri="{FF2B5EF4-FFF2-40B4-BE49-F238E27FC236}">
                    <a16:creationId xmlns:a16="http://schemas.microsoft.com/office/drawing/2014/main" id="{D689B4F9-1DA8-46AB-8213-7E36EDBF32FD}"/>
                  </a:ext>
                </a:extLst>
              </p:cNvPr>
              <p:cNvGrpSpPr/>
              <p:nvPr userDrawn="1"/>
            </p:nvGrpSpPr>
            <p:grpSpPr>
              <a:xfrm>
                <a:off x="-2425037" y="781500"/>
                <a:ext cx="357690" cy="330595"/>
                <a:chOff x="-2721817" y="782525"/>
                <a:chExt cx="432805" cy="400021"/>
              </a:xfrm>
            </p:grpSpPr>
            <p:sp>
              <p:nvSpPr>
                <p:cNvPr id="121" name="Rechthoek 120">
                  <a:extLst>
                    <a:ext uri="{FF2B5EF4-FFF2-40B4-BE49-F238E27FC236}">
                      <a16:creationId xmlns:a16="http://schemas.microsoft.com/office/drawing/2014/main" id="{E18C6064-D7C8-4E43-8C7B-943F8BA6B5F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22" name="Groep 121">
                  <a:extLst>
                    <a:ext uri="{FF2B5EF4-FFF2-40B4-BE49-F238E27FC236}">
                      <a16:creationId xmlns:a16="http://schemas.microsoft.com/office/drawing/2014/main" id="{815E5E93-081C-4EB8-9359-947AD0933015}"/>
                    </a:ext>
                  </a:extLst>
                </p:cNvPr>
                <p:cNvGrpSpPr/>
                <p:nvPr userDrawn="1"/>
              </p:nvGrpSpPr>
              <p:grpSpPr>
                <a:xfrm>
                  <a:off x="-2652453" y="866772"/>
                  <a:ext cx="294076" cy="231526"/>
                  <a:chOff x="-3310843" y="700986"/>
                  <a:chExt cx="182598" cy="143759"/>
                </a:xfrm>
              </p:grpSpPr>
              <p:grpSp>
                <p:nvGrpSpPr>
                  <p:cNvPr id="123" name="Groep 122">
                    <a:extLst>
                      <a:ext uri="{FF2B5EF4-FFF2-40B4-BE49-F238E27FC236}">
                        <a16:creationId xmlns:a16="http://schemas.microsoft.com/office/drawing/2014/main" id="{8EFEF39E-E85F-464A-9DEA-AFCE80A8AD01}"/>
                      </a:ext>
                    </a:extLst>
                  </p:cNvPr>
                  <p:cNvGrpSpPr/>
                  <p:nvPr userDrawn="1"/>
                </p:nvGrpSpPr>
                <p:grpSpPr>
                  <a:xfrm>
                    <a:off x="-3310843" y="700986"/>
                    <a:ext cx="182598" cy="143759"/>
                    <a:chOff x="-3310843" y="700986"/>
                    <a:chExt cx="182598" cy="143759"/>
                  </a:xfrm>
                </p:grpSpPr>
                <p:cxnSp>
                  <p:nvCxnSpPr>
                    <p:cNvPr id="127" name="Rechte verbindingslijn 126">
                      <a:extLst>
                        <a:ext uri="{FF2B5EF4-FFF2-40B4-BE49-F238E27FC236}">
                          <a16:creationId xmlns:a16="http://schemas.microsoft.com/office/drawing/2014/main" id="{E6F9CD39-191D-415E-874C-E8630C50DF40}"/>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DADBBD75-EBB2-4E4B-927E-38A2C1B04D2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29" name="Rechte verbindingslijn 128">
                      <a:extLst>
                        <a:ext uri="{FF2B5EF4-FFF2-40B4-BE49-F238E27FC236}">
                          <a16:creationId xmlns:a16="http://schemas.microsoft.com/office/drawing/2014/main" id="{3DC4E0DB-9626-4333-BC98-BDD9123796F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30" name="Rechte verbindingslijn 129">
                      <a:extLst>
                        <a:ext uri="{FF2B5EF4-FFF2-40B4-BE49-F238E27FC236}">
                          <a16:creationId xmlns:a16="http://schemas.microsoft.com/office/drawing/2014/main" id="{83275E4D-756B-4C0C-B9F2-C87812561F59}"/>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31" name="Rechte verbindingslijn 130">
                      <a:extLst>
                        <a:ext uri="{FF2B5EF4-FFF2-40B4-BE49-F238E27FC236}">
                          <a16:creationId xmlns:a16="http://schemas.microsoft.com/office/drawing/2014/main" id="{59EA394F-D8A1-4AA1-8604-9ECEB1188F4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24" name="Groep 123">
                    <a:extLst>
                      <a:ext uri="{FF2B5EF4-FFF2-40B4-BE49-F238E27FC236}">
                        <a16:creationId xmlns:a16="http://schemas.microsoft.com/office/drawing/2014/main" id="{F11C4173-408A-496F-AFD5-BC07507AFCE5}"/>
                      </a:ext>
                    </a:extLst>
                  </p:cNvPr>
                  <p:cNvGrpSpPr/>
                  <p:nvPr userDrawn="1"/>
                </p:nvGrpSpPr>
                <p:grpSpPr>
                  <a:xfrm flipH="1">
                    <a:off x="-3310774" y="735854"/>
                    <a:ext cx="88801" cy="72568"/>
                    <a:chOff x="-2091059" y="1395403"/>
                    <a:chExt cx="157316" cy="128558"/>
                  </a:xfrm>
                </p:grpSpPr>
                <p:sp>
                  <p:nvSpPr>
                    <p:cNvPr id="125" name="Rechthoek 124">
                      <a:extLst>
                        <a:ext uri="{FF2B5EF4-FFF2-40B4-BE49-F238E27FC236}">
                          <a16:creationId xmlns:a16="http://schemas.microsoft.com/office/drawing/2014/main" id="{FB63A4B0-E725-4890-8F4C-F17FBA8E75C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6" name="Pijl: punthaak 125">
                      <a:extLst>
                        <a:ext uri="{FF2B5EF4-FFF2-40B4-BE49-F238E27FC236}">
                          <a16:creationId xmlns:a16="http://schemas.microsoft.com/office/drawing/2014/main" id="{DE9EDF51-CCAC-444F-85F3-EB4475D4236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119" name="Rechthoek 118">
                <a:extLst>
                  <a:ext uri="{FF2B5EF4-FFF2-40B4-BE49-F238E27FC236}">
                    <a16:creationId xmlns:a16="http://schemas.microsoft.com/office/drawing/2014/main" id="{7B5EC3EA-BEF9-4FC2-ABB4-9C4F3244E78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120" name="Rechthoek 119">
                <a:extLst>
                  <a:ext uri="{FF2B5EF4-FFF2-40B4-BE49-F238E27FC236}">
                    <a16:creationId xmlns:a16="http://schemas.microsoft.com/office/drawing/2014/main" id="{F6B32DFB-9EDD-48D7-95EB-23C19548D8D5}"/>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99" name="Rechte verbindingslijn 98">
              <a:extLst>
                <a:ext uri="{FF2B5EF4-FFF2-40B4-BE49-F238E27FC236}">
                  <a16:creationId xmlns:a16="http://schemas.microsoft.com/office/drawing/2014/main" id="{C627B5C1-1450-4E16-BB41-B7DEC5FD5C5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00" name="Rechthoek 99">
              <a:extLst>
                <a:ext uri="{FF2B5EF4-FFF2-40B4-BE49-F238E27FC236}">
                  <a16:creationId xmlns:a16="http://schemas.microsoft.com/office/drawing/2014/main" id="{099F906B-7B68-4618-AA0C-BF86C1EA343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01" name="Ovaal 100">
              <a:extLst>
                <a:ext uri="{FF2B5EF4-FFF2-40B4-BE49-F238E27FC236}">
                  <a16:creationId xmlns:a16="http://schemas.microsoft.com/office/drawing/2014/main" id="{1D4A6FCB-6843-4698-BCA5-BE54486F7CA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02" name="Rechthoek 101">
              <a:extLst>
                <a:ext uri="{FF2B5EF4-FFF2-40B4-BE49-F238E27FC236}">
                  <a16:creationId xmlns:a16="http://schemas.microsoft.com/office/drawing/2014/main" id="{1BD308D2-0085-41D1-8D76-8271F370ECA2}"/>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3" name="Ovaal 102">
              <a:extLst>
                <a:ext uri="{FF2B5EF4-FFF2-40B4-BE49-F238E27FC236}">
                  <a16:creationId xmlns:a16="http://schemas.microsoft.com/office/drawing/2014/main" id="{9FC9C097-70D9-4800-8C3D-F5CDFDC294C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104" name="Rechthoek 103">
              <a:extLst>
                <a:ext uri="{FF2B5EF4-FFF2-40B4-BE49-F238E27FC236}">
                  <a16:creationId xmlns:a16="http://schemas.microsoft.com/office/drawing/2014/main" id="{B02249D4-D62B-4D62-A5FF-84065AE3684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05" name="Ovaal 104">
              <a:extLst>
                <a:ext uri="{FF2B5EF4-FFF2-40B4-BE49-F238E27FC236}">
                  <a16:creationId xmlns:a16="http://schemas.microsoft.com/office/drawing/2014/main" id="{C5FF1345-48B1-4835-9DA3-2E32128CA8D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106" name="Rechthoek 105">
              <a:extLst>
                <a:ext uri="{FF2B5EF4-FFF2-40B4-BE49-F238E27FC236}">
                  <a16:creationId xmlns:a16="http://schemas.microsoft.com/office/drawing/2014/main" id="{016F1A61-C699-4C22-8826-9D71CFF6C991}"/>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107" name="Ovaal 106">
              <a:extLst>
                <a:ext uri="{FF2B5EF4-FFF2-40B4-BE49-F238E27FC236}">
                  <a16:creationId xmlns:a16="http://schemas.microsoft.com/office/drawing/2014/main" id="{684F2676-5572-47AF-9C33-96BFB62B2428}"/>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108" name="Rechthoek 107">
              <a:extLst>
                <a:ext uri="{FF2B5EF4-FFF2-40B4-BE49-F238E27FC236}">
                  <a16:creationId xmlns:a16="http://schemas.microsoft.com/office/drawing/2014/main" id="{17187393-6CA3-4739-9815-1AA137C5C28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grpSp>
        <p:nvGrpSpPr>
          <p:cNvPr id="164" name="Instructie">
            <a:extLst>
              <a:ext uri="{FF2B5EF4-FFF2-40B4-BE49-F238E27FC236}">
                <a16:creationId xmlns:a16="http://schemas.microsoft.com/office/drawing/2014/main" id="{21AA534E-A872-422E-B712-10ABDEB0096D}"/>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8DAB44C-609C-45BA-9238-C3B9F836A17A}"/>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B8EC2C93-5B94-4854-87EA-44E20BFEF79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Rechthoek 192">
                <a:extLst>
                  <a:ext uri="{FF2B5EF4-FFF2-40B4-BE49-F238E27FC236}">
                    <a16:creationId xmlns:a16="http://schemas.microsoft.com/office/drawing/2014/main" id="{F478D129-A78C-4455-98A5-70CC6C41152C}"/>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94" name="Tekstvak 193">
                <a:extLst>
                  <a:ext uri="{FF2B5EF4-FFF2-40B4-BE49-F238E27FC236}">
                    <a16:creationId xmlns:a16="http://schemas.microsoft.com/office/drawing/2014/main" id="{646A13CB-0C47-4F20-81C6-9E11508F3E8E}"/>
                  </a:ext>
                </a:extLst>
              </p:cNvPr>
              <p:cNvSpPr txBox="1"/>
              <p:nvPr userDrawn="1"/>
            </p:nvSpPr>
            <p:spPr>
              <a:xfrm>
                <a:off x="12997648" y="3159891"/>
                <a:ext cx="957818"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26CC22ED-8C73-431C-B4BA-2329D36403BA}"/>
                  </a:ext>
                </a:extLst>
              </p:cNvPr>
              <p:cNvSpPr txBox="1"/>
              <p:nvPr userDrawn="1"/>
            </p:nvSpPr>
            <p:spPr>
              <a:xfrm>
                <a:off x="12984219" y="3481017"/>
                <a:ext cx="1165564"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D61B5526-1D08-44C7-B79B-188D323B026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DE39988E-E64C-4CA0-9B73-01AC3CEEB2B6}"/>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98" name="Groep 197">
                <a:extLst>
                  <a:ext uri="{FF2B5EF4-FFF2-40B4-BE49-F238E27FC236}">
                    <a16:creationId xmlns:a16="http://schemas.microsoft.com/office/drawing/2014/main" id="{A706B33D-1589-4BCF-9B5A-77B77E20B0C4}"/>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237FCABD-E0AC-4815-AFDA-F9542B9C865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Rechthoek 203">
                  <a:extLst>
                    <a:ext uri="{FF2B5EF4-FFF2-40B4-BE49-F238E27FC236}">
                      <a16:creationId xmlns:a16="http://schemas.microsoft.com/office/drawing/2014/main" id="{01A4CC04-979E-44F9-B89C-1EAA2547044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Rechthoek 204">
                  <a:extLst>
                    <a:ext uri="{FF2B5EF4-FFF2-40B4-BE49-F238E27FC236}">
                      <a16:creationId xmlns:a16="http://schemas.microsoft.com/office/drawing/2014/main" id="{28CF8AAB-0550-4F30-9BC7-02BC0F7515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99" name="Groep 198">
                <a:extLst>
                  <a:ext uri="{FF2B5EF4-FFF2-40B4-BE49-F238E27FC236}">
                    <a16:creationId xmlns:a16="http://schemas.microsoft.com/office/drawing/2014/main" id="{8FC9A9F2-A839-4D1C-8A55-9B198BF966AE}"/>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33118945-F52E-406C-9146-50FD149D837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Rechthoek 200">
                  <a:extLst>
                    <a:ext uri="{FF2B5EF4-FFF2-40B4-BE49-F238E27FC236}">
                      <a16:creationId xmlns:a16="http://schemas.microsoft.com/office/drawing/2014/main" id="{6D55B218-B4C4-4E40-ACA0-6491F5D60C5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Rechthoek 201">
                  <a:extLst>
                    <a:ext uri="{FF2B5EF4-FFF2-40B4-BE49-F238E27FC236}">
                      <a16:creationId xmlns:a16="http://schemas.microsoft.com/office/drawing/2014/main" id="{E44FFFBF-6BB3-46E8-8954-2C551BF6CAF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66" name="Meer informatie">
              <a:extLst>
                <a:ext uri="{FF2B5EF4-FFF2-40B4-BE49-F238E27FC236}">
                  <a16:creationId xmlns:a16="http://schemas.microsoft.com/office/drawing/2014/main" id="{D87A1D82-B87A-43C4-9D3C-E6023DF5D0FF}"/>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2AA14774-E18E-4F9D-8FC2-41952F83B0B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90" name="Rechthoek 189">
                <a:extLst>
                  <a:ext uri="{FF2B5EF4-FFF2-40B4-BE49-F238E27FC236}">
                    <a16:creationId xmlns:a16="http://schemas.microsoft.com/office/drawing/2014/main" id="{757ED918-BE83-40EB-87FB-CF3A3C6AC625}"/>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36C26134-2644-4ABB-A52D-DEB2226A2D55}"/>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656839E0-BA13-438D-9E66-CBAF0988D3DB}"/>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B90E1A2A-BF87-427C-8999-2110232DC82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097D91BF-1E56-451C-86AC-58390748E4D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2886BAC8-C349-4CDE-A253-8E0C1BCD1B54}"/>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6933BE4B-280E-489D-B298-9FDEBF53410D}"/>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D34EED2-6BC2-4292-9204-DF48570658EC}"/>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A6A7A8C1-2312-409E-A69E-BF5E79F8C2E2}"/>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74" name="Rechthoek 173">
              <a:extLst>
                <a:ext uri="{FF2B5EF4-FFF2-40B4-BE49-F238E27FC236}">
                  <a16:creationId xmlns:a16="http://schemas.microsoft.com/office/drawing/2014/main" id="{B93201A5-0B93-46AF-833A-C283ACD1259C}"/>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75" name="Groep 174">
              <a:extLst>
                <a:ext uri="{FF2B5EF4-FFF2-40B4-BE49-F238E27FC236}">
                  <a16:creationId xmlns:a16="http://schemas.microsoft.com/office/drawing/2014/main" id="{2843480E-ECB0-43A2-894D-1DDEE2ED4637}"/>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5E6284AE-63A3-4C9D-8D52-C1BEF2F47FB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Ovaal 183">
                <a:extLst>
                  <a:ext uri="{FF2B5EF4-FFF2-40B4-BE49-F238E27FC236}">
                    <a16:creationId xmlns:a16="http://schemas.microsoft.com/office/drawing/2014/main" id="{AD79975F-545D-49AA-9911-15336456FF1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5" name="Vrije vorm: vorm 184">
                <a:extLst>
                  <a:ext uri="{FF2B5EF4-FFF2-40B4-BE49-F238E27FC236}">
                    <a16:creationId xmlns:a16="http://schemas.microsoft.com/office/drawing/2014/main" id="{2C17461B-F22C-40B2-B866-F142E883D3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6" name="Rechthoek: afgeronde hoeken 185">
                <a:extLst>
                  <a:ext uri="{FF2B5EF4-FFF2-40B4-BE49-F238E27FC236}">
                    <a16:creationId xmlns:a16="http://schemas.microsoft.com/office/drawing/2014/main" id="{EF617F67-41A7-49EF-A152-7B6D84E6C5E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7" name="Rechte verbindingslijn 186">
                <a:extLst>
                  <a:ext uri="{FF2B5EF4-FFF2-40B4-BE49-F238E27FC236}">
                    <a16:creationId xmlns:a16="http://schemas.microsoft.com/office/drawing/2014/main" id="{A91AE699-D7C8-4349-875E-C15CAE029D7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E5B8A788-F3D4-4FFD-8EEB-F7434F2FECFA}"/>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EE1DC33F-E491-41E1-BF72-60644971C687}"/>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177" name="Rechthoek 176">
              <a:extLst>
                <a:ext uri="{FF2B5EF4-FFF2-40B4-BE49-F238E27FC236}">
                  <a16:creationId xmlns:a16="http://schemas.microsoft.com/office/drawing/2014/main" id="{252E4649-3BD4-47E2-9D0D-E6B0E804CE03}"/>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461B670E-349B-4BCC-AC90-133371905BC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888A271B-BF03-48B4-95EE-DA1126965DE9}"/>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0944B186-C8E9-42AB-89AD-98B8D51DE2F3}"/>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4DC08A3A-725C-4107-862B-2425780FCC6D}"/>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8208C9AE-FEA7-446F-AC06-5CA3E67DB2BE}"/>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0" name="Titel 1">
            <a:extLst>
              <a:ext uri="{FF2B5EF4-FFF2-40B4-BE49-F238E27FC236}">
                <a16:creationId xmlns:a16="http://schemas.microsoft.com/office/drawing/2014/main" id="{F63ABE81-3226-44DA-8467-9716F518FD10}"/>
              </a:ext>
            </a:extLst>
          </p:cNvPr>
          <p:cNvSpPr>
            <a:spLocks noGrp="1"/>
          </p:cNvSpPr>
          <p:nvPr>
            <p:ph type="title" hasCustomPrompt="1"/>
          </p:nvPr>
        </p:nvSpPr>
        <p:spPr>
          <a:xfrm>
            <a:off x="793749" y="707704"/>
            <a:ext cx="4543181" cy="661508"/>
          </a:xfrm>
        </p:spPr>
        <p:txBody>
          <a:bodyPr/>
          <a:lstStyle>
            <a:lvl1pPr>
              <a:defRPr/>
            </a:lvl1pPr>
          </a:lstStyle>
          <a:p>
            <a:r>
              <a:rPr lang="nl-NL" noProof="0"/>
              <a:t>Plaats hier je titel</a:t>
            </a:r>
            <a:endParaRPr lang="nl-NL"/>
          </a:p>
        </p:txBody>
      </p:sp>
      <p:sp>
        <p:nvSpPr>
          <p:cNvPr id="211" name="Tijdelijke aanduiding voor verticale tekst 2">
            <a:extLst>
              <a:ext uri="{FF2B5EF4-FFF2-40B4-BE49-F238E27FC236}">
                <a16:creationId xmlns:a16="http://schemas.microsoft.com/office/drawing/2014/main" id="{0501DF9A-1D24-47FE-AD46-1E4FAC360812}"/>
              </a:ext>
            </a:extLst>
          </p:cNvPr>
          <p:cNvSpPr>
            <a:spLocks noGrp="1"/>
          </p:cNvSpPr>
          <p:nvPr>
            <p:ph type="body" orient="vert" idx="1" hasCustomPrompt="1"/>
          </p:nvPr>
        </p:nvSpPr>
        <p:spPr>
          <a:xfrm>
            <a:off x="793750" y="1473374"/>
            <a:ext cx="3875903"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06" name="Tijdelijke aanduiding voor tekst 54">
            <a:extLst>
              <a:ext uri="{FF2B5EF4-FFF2-40B4-BE49-F238E27FC236}">
                <a16:creationId xmlns:a16="http://schemas.microsoft.com/office/drawing/2014/main" id="{4240CD08-77CD-4CFC-A456-4BAC343D06F2}"/>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Tree>
    <p:extLst>
      <p:ext uri="{BB962C8B-B14F-4D97-AF65-F5344CB8AC3E}">
        <p14:creationId xmlns:p14="http://schemas.microsoft.com/office/powerpoint/2010/main" val="359245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206">
                                            <p:bg/>
                                          </p:spTgt>
                                        </p:tgtEl>
                                        <p:attrNameLst>
                                          <p:attrName>style.visibility</p:attrName>
                                        </p:attrNameLst>
                                      </p:cBhvr>
                                      <p:to>
                                        <p:strVal val="visible"/>
                                      </p:to>
                                    </p:set>
                                    <p:anim calcmode="lin" valueType="num">
                                      <p:cBhvr additive="base">
                                        <p:cTn id="7" dur="500" fill="hold"/>
                                        <p:tgtEl>
                                          <p:spTgt spid="20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206">
                                            <p:txEl>
                                              <p:pRg st="0" end="0"/>
                                            </p:txEl>
                                          </p:spTgt>
                                        </p:tgtEl>
                                        <p:attrNameLst>
                                          <p:attrName>style.visibility</p:attrName>
                                        </p:attrNameLst>
                                      </p:cBhvr>
                                      <p:to>
                                        <p:strVal val="visible"/>
                                      </p:to>
                                    </p:set>
                                    <p:anim calcmode="lin" valueType="num">
                                      <p:cBhvr additive="base">
                                        <p:cTn id="11" dur="500" fill="hold"/>
                                        <p:tgtEl>
                                          <p:spTgt spid="20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animBg="1">
        <p:tmplLst>
          <p:tmpl>
            <p:tnLst>
              <p:par>
                <p:cTn presetID="2" presetClass="entr" presetSubtype="8" decel="100000" fill="hold" nodeType="withEffect">
                  <p:stCondLst>
                    <p:cond delay="40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fill="hold"/>
                        <p:tgtEl>
                          <p:spTgt spid="206"/>
                        </p:tgtEl>
                        <p:attrNameLst>
                          <p:attrName>ppt_x</p:attrName>
                        </p:attrNameLst>
                      </p:cBhvr>
                      <p:tavLst>
                        <p:tav tm="0">
                          <p:val>
                            <p:strVal val="0-#ppt_w/2"/>
                          </p:val>
                        </p:tav>
                        <p:tav tm="100000">
                          <p:val>
                            <p:strVal val="#ppt_x"/>
                          </p:val>
                        </p:tav>
                      </p:tavLst>
                    </p:anim>
                    <p:anim calcmode="lin" valueType="num">
                      <p:cBhvr additive="base">
                        <p:cTn dur="500" fill="hold"/>
                        <p:tgtEl>
                          <p:spTgt spid="206"/>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fill="hold"/>
                        <p:tgtEl>
                          <p:spTgt spid="206"/>
                        </p:tgtEl>
                        <p:attrNameLst>
                          <p:attrName>ppt_x</p:attrName>
                        </p:attrNameLst>
                      </p:cBhvr>
                      <p:tavLst>
                        <p:tav tm="0">
                          <p:val>
                            <p:strVal val="0-#ppt_w/2"/>
                          </p:val>
                        </p:tav>
                        <p:tav tm="100000">
                          <p:val>
                            <p:strVal val="#ppt_x"/>
                          </p:val>
                        </p:tav>
                      </p:tavLst>
                    </p:anim>
                    <p:anim calcmode="lin" valueType="num">
                      <p:cBhvr additive="base">
                        <p:cTn dur="500" fill="hold"/>
                        <p:tgtEl>
                          <p:spTgt spid="206"/>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584EFC4-1262-4DCE-B5BE-6643429FDF14}"/>
              </a:ext>
            </a:extLst>
          </p:cNvPr>
          <p:cNvSpPr>
            <a:spLocks noGrp="1"/>
          </p:cNvSpPr>
          <p:nvPr>
            <p:ph type="title"/>
          </p:nvPr>
        </p:nvSpPr>
        <p:spPr>
          <a:xfrm>
            <a:off x="444500" y="707704"/>
            <a:ext cx="11293914" cy="600744"/>
          </a:xfrm>
          <a:prstGeom prst="rect">
            <a:avLst/>
          </a:prstGeom>
        </p:spPr>
        <p:txBody>
          <a:bodyPr vert="horz" lIns="0" tIns="0" rIns="0" bIns="0" rtlCol="0" anchor="t">
            <a:noAutofit/>
          </a:bodyPr>
          <a:lstStyle/>
          <a:p>
            <a:r>
              <a:rPr lang="nl-NL" noProof="0"/>
              <a:t>PLAATS HIER JE TITEL</a:t>
            </a:r>
          </a:p>
        </p:txBody>
      </p:sp>
      <p:sp>
        <p:nvSpPr>
          <p:cNvPr id="3" name="Tijdelijke aanduiding voor tekst 2">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93914" cy="4469349"/>
          </a:xfrm>
          <a:prstGeom prst="rect">
            <a:avLst/>
          </a:prstGeom>
        </p:spPr>
        <p:txBody>
          <a:bodyPr vert="horz" lIns="0" tIns="0" rIns="0" bIns="0" rtlCol="0">
            <a:noAutofit/>
          </a:bodyPr>
          <a:lstStyle/>
          <a:p>
            <a:pPr lvl="0"/>
            <a:r>
              <a:rPr lang="nl-NL" noProof="0" dirty="0"/>
              <a:t>Klik hier om een </a:t>
            </a:r>
            <a:r>
              <a:rPr lang="nl-NL" noProof="0" dirty="0" err="1"/>
              <a:t>bullet</a:t>
            </a:r>
            <a:r>
              <a:rPr lang="nl-NL" noProof="0" dirty="0"/>
              <a:t> te plaatsen. Meer hulp nodig? Aan de zijkanten van de slides heeft PPT Solutions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grpSp>
        <p:nvGrpSpPr>
          <p:cNvPr id="8" name="GRID" hidden="1">
            <a:extLst>
              <a:ext uri="{FF2B5EF4-FFF2-40B4-BE49-F238E27FC236}">
                <a16:creationId xmlns:a16="http://schemas.microsoft.com/office/drawing/2014/main" id="{A8C2E290-68CD-4F13-89BC-01F98A88AE30}"/>
              </a:ext>
            </a:extLst>
          </p:cNvPr>
          <p:cNvGrpSpPr/>
          <p:nvPr userDrawn="1"/>
        </p:nvGrpSpPr>
        <p:grpSpPr>
          <a:xfrm>
            <a:off x="0" y="0"/>
            <a:ext cx="12192001" cy="6858000"/>
            <a:chOff x="0" y="0"/>
            <a:chExt cx="12192001" cy="6858000"/>
          </a:xfrm>
          <a:solidFill>
            <a:schemeClr val="accent1">
              <a:alpha val="49000"/>
            </a:schemeClr>
          </a:solidFill>
        </p:grpSpPr>
        <p:sp>
          <p:nvSpPr>
            <p:cNvPr id="9" name="Rechthoek 8">
              <a:extLst>
                <a:ext uri="{FF2B5EF4-FFF2-40B4-BE49-F238E27FC236}">
                  <a16:creationId xmlns:a16="http://schemas.microsoft.com/office/drawing/2014/main" id="{5656BE98-A652-4681-A472-A2573E306239}"/>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hthoek 9">
              <a:extLst>
                <a:ext uri="{FF2B5EF4-FFF2-40B4-BE49-F238E27FC236}">
                  <a16:creationId xmlns:a16="http://schemas.microsoft.com/office/drawing/2014/main" id="{C1CBCC17-7B3D-43DC-9164-465BC5B3E218}"/>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CA430353-34D3-4885-97F5-BDECC3E01CA0}"/>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232A920C-3437-4270-97C1-0CE0A5ABBE3C}"/>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C6A23BED-4497-48FE-B314-F68E373C38C5}"/>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2B4456A7-12DC-4E94-99A3-1A9C0E028FAF}"/>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Tijdelijke aanduiding voor datum 3">
            <a:extLst>
              <a:ext uri="{FF2B5EF4-FFF2-40B4-BE49-F238E27FC236}">
                <a16:creationId xmlns:a16="http://schemas.microsoft.com/office/drawing/2014/main" id="{BA8A27F1-40C7-4ABA-A23D-ABF73FB6F10F}"/>
              </a:ext>
            </a:extLst>
          </p:cNvPr>
          <p:cNvSpPr>
            <a:spLocks noGrp="1"/>
          </p:cNvSpPr>
          <p:nvPr>
            <p:ph type="dt" sz="half" idx="2"/>
          </p:nvPr>
        </p:nvSpPr>
        <p:spPr>
          <a:xfrm>
            <a:off x="8589005" y="7241835"/>
            <a:ext cx="3140325" cy="216909"/>
          </a:xfrm>
          <a:prstGeom prst="rect">
            <a:avLst/>
          </a:prstGeom>
        </p:spPr>
        <p:txBody>
          <a:bodyPr vert="horz" lIns="0" tIns="0" rIns="0" bIns="0" rtlCol="0" anchor="ctr">
            <a:noAutofit/>
          </a:bodyPr>
          <a:lstStyle>
            <a:lvl1pPr algn="r">
              <a:defRPr sz="1200">
                <a:solidFill>
                  <a:schemeClr val="tx1">
                    <a:lumMod val="65000"/>
                    <a:lumOff val="3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1D2F8-8C1B-4107-BF1E-A0776A4D27F3}"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A8CC3061-3BED-4D38-839F-6419010C85E6}"/>
              </a:ext>
            </a:extLst>
          </p:cNvPr>
          <p:cNvSpPr>
            <a:spLocks noGrp="1"/>
          </p:cNvSpPr>
          <p:nvPr>
            <p:ph type="ftr" sz="quarter" idx="3"/>
          </p:nvPr>
        </p:nvSpPr>
        <p:spPr>
          <a:xfrm>
            <a:off x="917825" y="7241835"/>
            <a:ext cx="7193507" cy="216909"/>
          </a:xfrm>
          <a:prstGeom prst="rect">
            <a:avLst/>
          </a:prstGeom>
        </p:spPr>
        <p:txBody>
          <a:bodyPr vert="horz" lIns="0" tIns="0" rIns="0" bIns="0" rtlCol="0" anchor="ctr">
            <a:noAutofit/>
          </a:bodyPr>
          <a:lstStyle>
            <a:lvl1pPr algn="l">
              <a:defRPr sz="1200" cap="all" baseline="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94213057-4619-486A-8604-BE7285D39778}"/>
              </a:ext>
            </a:extLst>
          </p:cNvPr>
          <p:cNvSpPr>
            <a:spLocks noGrp="1"/>
          </p:cNvSpPr>
          <p:nvPr>
            <p:ph type="sldNum" sz="quarter" idx="4"/>
          </p:nvPr>
        </p:nvSpPr>
        <p:spPr>
          <a:xfrm>
            <a:off x="444500" y="7241835"/>
            <a:ext cx="392576" cy="216909"/>
          </a:xfrm>
          <a:prstGeom prst="rect">
            <a:avLst/>
          </a:prstGeom>
        </p:spPr>
        <p:txBody>
          <a:bodyPr vert="horz" lIns="0" tIns="0" rIns="0" bIns="0" rtlCol="0" anchor="ctr">
            <a:noAutofit/>
          </a:bodyPr>
          <a:lstStyle>
            <a:lvl1pPr algn="l">
              <a:defRPr sz="1200" b="1">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7476D2-0896-4839-9387-ABF8745D58E4}"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15" name="Tekstvak 14">
            <a:extLst>
              <a:ext uri="{FF2B5EF4-FFF2-40B4-BE49-F238E27FC236}">
                <a16:creationId xmlns:a16="http://schemas.microsoft.com/office/drawing/2014/main" id="{71D6F49B-B753-4585-AEAF-0E33880A81DA}"/>
              </a:ext>
            </a:extLst>
          </p:cNvPr>
          <p:cNvSpPr txBox="1"/>
          <p:nvPr userDrawn="1"/>
        </p:nvSpPr>
        <p:spPr>
          <a:xfrm>
            <a:off x="5498801" y="-1493361"/>
            <a:ext cx="1194403" cy="609737"/>
          </a:xfrm>
          <a:prstGeom prst="rect">
            <a:avLst/>
          </a:prstGeom>
          <a:solidFill>
            <a:schemeClr val="accent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5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CZAV</a:t>
            </a:r>
          </a:p>
        </p:txBody>
      </p:sp>
    </p:spTree>
    <p:extLst>
      <p:ext uri="{BB962C8B-B14F-4D97-AF65-F5344CB8AC3E}">
        <p14:creationId xmlns:p14="http://schemas.microsoft.com/office/powerpoint/2010/main" val="1439210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914400" rtl="0" eaLnBrk="1" latinLnBrk="0" hangingPunct="1">
        <a:lnSpc>
          <a:spcPct val="80000"/>
        </a:lnSpc>
        <a:spcBef>
          <a:spcPct val="0"/>
        </a:spcBef>
        <a:buNone/>
        <a:defRPr sz="3200" b="1" kern="1200" cap="all" baseline="0">
          <a:solidFill>
            <a:schemeClr val="accent1"/>
          </a:solidFill>
          <a:latin typeface="+mj-lt"/>
          <a:ea typeface="+mj-ea"/>
          <a:cs typeface="+mj-cs"/>
        </a:defRPr>
      </a:lvl1pPr>
    </p:titleStyle>
    <p:bodyStyle>
      <a:lvl1pPr marL="273050" indent="-273050" algn="l" defTabSz="914400" rtl="0" eaLnBrk="1" latinLnBrk="0" hangingPunct="1">
        <a:lnSpc>
          <a:spcPct val="110000"/>
        </a:lnSpc>
        <a:spcBef>
          <a:spcPts val="600"/>
        </a:spcBef>
        <a:spcAft>
          <a:spcPts val="60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615950" indent="-342900" algn="l" defTabSz="914400" rtl="0" eaLnBrk="1" latinLnBrk="0" hangingPunct="1">
        <a:lnSpc>
          <a:spcPct val="110000"/>
        </a:lnSpc>
        <a:spcBef>
          <a:spcPts val="600"/>
        </a:spcBef>
        <a:spcAft>
          <a:spcPts val="600"/>
        </a:spcAft>
        <a:buClr>
          <a:schemeClr val="accent2"/>
        </a:buClr>
        <a:buFont typeface="Calibri" panose="020F0502020204030204" pitchFamily="34" charset="0"/>
        <a:buChar char="˃"/>
        <a:defRPr sz="1800" kern="1200">
          <a:solidFill>
            <a:schemeClr val="tx1"/>
          </a:solidFill>
          <a:latin typeface="+mn-lt"/>
          <a:ea typeface="+mn-ea"/>
          <a:cs typeface="+mn-cs"/>
        </a:defRPr>
      </a:lvl2pPr>
      <a:lvl3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600"/>
        </a:spcBef>
        <a:spcAft>
          <a:spcPts val="600"/>
        </a:spcAft>
        <a:buFont typeface="Arial" panose="020B0604020202020204" pitchFamily="34" charset="0"/>
        <a:buNone/>
        <a:defRPr sz="2000" b="0" kern="1200">
          <a:solidFill>
            <a:schemeClr val="accent1"/>
          </a:solidFill>
          <a:latin typeface="+mn-lt"/>
          <a:ea typeface="+mn-ea"/>
          <a:cs typeface="+mn-cs"/>
        </a:defRPr>
      </a:lvl4pPr>
      <a:lvl5pPr marL="533400" indent="-533400" algn="l" defTabSz="914400" rtl="0" eaLnBrk="1" latinLnBrk="0" hangingPunct="1">
        <a:lnSpc>
          <a:spcPct val="110000"/>
        </a:lnSpc>
        <a:spcBef>
          <a:spcPts val="600"/>
        </a:spcBef>
        <a:spcAft>
          <a:spcPts val="600"/>
        </a:spcAft>
        <a:buFont typeface="+mj-lt"/>
        <a:buAutoNum type="alphaLcPeriod"/>
        <a:defRPr sz="1800" kern="1200">
          <a:solidFill>
            <a:schemeClr val="tx1"/>
          </a:solidFill>
          <a:latin typeface="+mn-lt"/>
          <a:ea typeface="+mn-ea"/>
          <a:cs typeface="+mn-cs"/>
        </a:defRPr>
      </a:lvl5pPr>
      <a:lvl6pPr marL="271463" indent="-271463" algn="l" defTabSz="914400" rtl="0" eaLnBrk="1" latinLnBrk="0" hangingPunct="1">
        <a:lnSpc>
          <a:spcPct val="110000"/>
        </a:lnSpc>
        <a:spcBef>
          <a:spcPts val="600"/>
        </a:spcBef>
        <a:spcAft>
          <a:spcPts val="60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533400" indent="-261938" algn="l" defTabSz="914400" rtl="0" eaLnBrk="1" latinLnBrk="0" hangingPunct="1">
        <a:lnSpc>
          <a:spcPct val="110000"/>
        </a:lnSpc>
        <a:spcBef>
          <a:spcPts val="600"/>
        </a:spcBef>
        <a:spcAft>
          <a:spcPts val="600"/>
        </a:spcAft>
        <a:buClr>
          <a:schemeClr val="accent2"/>
        </a:buClr>
        <a:buFont typeface="Calibri" panose="020F0502020204030204" pitchFamily="34" charset="0"/>
        <a:buChar char="˃"/>
        <a:defRPr sz="1800" kern="1200">
          <a:solidFill>
            <a:schemeClr val="tx1"/>
          </a:solidFill>
          <a:latin typeface="+mn-lt"/>
          <a:ea typeface="+mn-ea"/>
          <a:cs typeface="+mn-cs"/>
        </a:defRPr>
      </a:lvl7pPr>
      <a:lvl8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10000"/>
        </a:lnSpc>
        <a:spcBef>
          <a:spcPts val="600"/>
        </a:spcBef>
        <a:spcAft>
          <a:spcPts val="600"/>
        </a:spcAft>
        <a:buFont typeface="Arial" panose="020B0604020202020204" pitchFamily="34" charset="0"/>
        <a:buNone/>
        <a:defRPr sz="1800" b="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8F40C1E-B879-4167-9F01-E754BD3DF76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31EF2-8104-4EDF-8029-AB0453B4E8E6}"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BAB90F3B-E200-40A5-9AA1-3388D403FED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9FA216C3-2BF7-46AC-B1C8-07D015D2F7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8" name="Tijdelijke aanduiding voor tekst 7">
            <a:extLst>
              <a:ext uri="{FF2B5EF4-FFF2-40B4-BE49-F238E27FC236}">
                <a16:creationId xmlns:a16="http://schemas.microsoft.com/office/drawing/2014/main" id="{C3C67702-706E-4C08-97C2-CA2383CC9043}"/>
              </a:ext>
            </a:extLst>
          </p:cNvPr>
          <p:cNvSpPr>
            <a:spLocks noGrp="1"/>
          </p:cNvSpPr>
          <p:nvPr>
            <p:ph type="body" sz="quarter" idx="22"/>
          </p:nvPr>
        </p:nvSpPr>
        <p:spPr/>
        <p:txBody>
          <a:bodyPr/>
          <a:lstStyle/>
          <a:p>
            <a:endParaRPr lang="nl-NL" dirty="0"/>
          </a:p>
        </p:txBody>
      </p:sp>
      <p:sp>
        <p:nvSpPr>
          <p:cNvPr id="7" name="Titel 6">
            <a:extLst>
              <a:ext uri="{FF2B5EF4-FFF2-40B4-BE49-F238E27FC236}">
                <a16:creationId xmlns:a16="http://schemas.microsoft.com/office/drawing/2014/main" id="{903BA6C0-B0E4-4479-AACB-7A63F54257A1}"/>
              </a:ext>
            </a:extLst>
          </p:cNvPr>
          <p:cNvSpPr>
            <a:spLocks noGrp="1"/>
          </p:cNvSpPr>
          <p:nvPr>
            <p:ph type="title"/>
          </p:nvPr>
        </p:nvSpPr>
        <p:spPr>
          <a:xfrm>
            <a:off x="444500" y="642026"/>
            <a:ext cx="5896142" cy="4815191"/>
          </a:xfrm>
        </p:spPr>
        <p:txBody>
          <a:bodyPr/>
          <a:lstStyle/>
          <a:p>
            <a:pPr algn="l"/>
            <a:r>
              <a:rPr lang="nl-NL" sz="3200" b="1" dirty="0">
                <a:solidFill>
                  <a:srgbClr val="202020"/>
                </a:solidFill>
                <a:effectLst/>
                <a:latin typeface="Arial" panose="020B0604020202020204" pitchFamily="34" charset="0"/>
                <a:ea typeface="Calibri" panose="020F0502020204030204" pitchFamily="34" charset="0"/>
              </a:rPr>
              <a:t>Grondbewerking, welke methode past bij mij? </a:t>
            </a: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r>
              <a:rPr kumimoji="0" lang="nl-NL" sz="28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t>Frans Deijkers</a:t>
            </a:r>
            <a:br>
              <a:rPr kumimoji="0" lang="nl-NL" sz="28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r>
              <a:rPr kumimoji="0" lang="nl-NL" sz="28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t>29 maart 2022</a:t>
            </a:r>
            <a:br>
              <a:rPr lang="nl-NL" i="1" dirty="0">
                <a:solidFill>
                  <a:schemeClr val="tx1"/>
                </a:solidFill>
              </a:rPr>
            </a:br>
            <a:endParaRPr lang="nl-NL" i="1" dirty="0">
              <a:solidFill>
                <a:schemeClr val="tx1"/>
              </a:solidFill>
            </a:endParaRPr>
          </a:p>
        </p:txBody>
      </p:sp>
      <p:pic>
        <p:nvPicPr>
          <p:cNvPr id="11" name="Tijdelijke aanduiding voor afbeelding 10" descr="Afbeelding met grond, outdoor-object, landbouwmachine, buiten&#10;&#10;Automatisch gegenereerde beschrijving">
            <a:extLst>
              <a:ext uri="{FF2B5EF4-FFF2-40B4-BE49-F238E27FC236}">
                <a16:creationId xmlns:a16="http://schemas.microsoft.com/office/drawing/2014/main" id="{7AFAAE11-328A-460F-9453-E64A65EA679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172" r="24172"/>
          <a:stretch>
            <a:fillRect/>
          </a:stretch>
        </p:blipFill>
        <p:spPr/>
      </p:pic>
    </p:spTree>
    <p:extLst>
      <p:ext uri="{BB962C8B-B14F-4D97-AF65-F5344CB8AC3E}">
        <p14:creationId xmlns:p14="http://schemas.microsoft.com/office/powerpoint/2010/main" val="129050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5906745-5C04-44C9-8D02-B3370CA261B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454DB077-DAC7-439A-9E22-D7F476844ED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EA7BAEDB-47C8-4EC0-9D7F-1917CD19945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D364C52D-7553-4586-BB99-5BFE2930D5B4}"/>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670846A7-99C9-4902-A32A-8B2C602DE9AE}"/>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AF17319A-4202-4C50-B7B2-477284D72F43}"/>
              </a:ext>
            </a:extLst>
          </p:cNvPr>
          <p:cNvSpPr>
            <a:spLocks noGrp="1"/>
          </p:cNvSpPr>
          <p:nvPr>
            <p:ph type="title"/>
          </p:nvPr>
        </p:nvSpPr>
        <p:spPr/>
        <p:txBody>
          <a:bodyPr/>
          <a:lstStyle/>
          <a:p>
            <a:endParaRPr lang="nl-NL"/>
          </a:p>
        </p:txBody>
      </p:sp>
      <p:pic>
        <p:nvPicPr>
          <p:cNvPr id="8" name="Afbeelding 7">
            <a:extLst>
              <a:ext uri="{FF2B5EF4-FFF2-40B4-BE49-F238E27FC236}">
                <a16:creationId xmlns:a16="http://schemas.microsoft.com/office/drawing/2014/main" id="{3F4F48BE-DD84-4A48-8B80-2AB26B617E68}"/>
              </a:ext>
            </a:extLst>
          </p:cNvPr>
          <p:cNvPicPr>
            <a:picLocks noChangeAspect="1"/>
          </p:cNvPicPr>
          <p:nvPr/>
        </p:nvPicPr>
        <p:blipFill>
          <a:blip r:embed="rId2"/>
          <a:stretch>
            <a:fillRect/>
          </a:stretch>
        </p:blipFill>
        <p:spPr>
          <a:xfrm>
            <a:off x="726212" y="310267"/>
            <a:ext cx="11088825" cy="6237465"/>
          </a:xfrm>
          <a:prstGeom prst="rect">
            <a:avLst/>
          </a:prstGeom>
        </p:spPr>
      </p:pic>
      <p:pic>
        <p:nvPicPr>
          <p:cNvPr id="9" name="Afbeelding 8">
            <a:extLst>
              <a:ext uri="{FF2B5EF4-FFF2-40B4-BE49-F238E27FC236}">
                <a16:creationId xmlns:a16="http://schemas.microsoft.com/office/drawing/2014/main" id="{EEE78E9B-663C-4C3B-8711-B9D0A94E4DAE}"/>
              </a:ext>
            </a:extLst>
          </p:cNvPr>
          <p:cNvPicPr>
            <a:picLocks noChangeAspect="1"/>
          </p:cNvPicPr>
          <p:nvPr/>
        </p:nvPicPr>
        <p:blipFill>
          <a:blip r:embed="rId3"/>
          <a:stretch>
            <a:fillRect/>
          </a:stretch>
        </p:blipFill>
        <p:spPr>
          <a:xfrm>
            <a:off x="726212" y="310267"/>
            <a:ext cx="11088824" cy="6237463"/>
          </a:xfrm>
          <a:prstGeom prst="rect">
            <a:avLst/>
          </a:prstGeom>
        </p:spPr>
      </p:pic>
    </p:spTree>
    <p:extLst>
      <p:ext uri="{BB962C8B-B14F-4D97-AF65-F5344CB8AC3E}">
        <p14:creationId xmlns:p14="http://schemas.microsoft.com/office/powerpoint/2010/main" val="18022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A40AC41-1AF3-46AF-B600-57604B2DAF9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E45961AD-2105-4B89-8ABC-165F654026A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67886ABB-A811-4A4D-A849-7107AE37B0B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86094597-A097-4254-8352-332B627687B6}"/>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144E1DFC-029A-49A1-81B8-F51D4A69ACB7}"/>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F988915A-ADDE-469E-9B16-7DDDE1FE434F}"/>
              </a:ext>
            </a:extLst>
          </p:cNvPr>
          <p:cNvSpPr>
            <a:spLocks noGrp="1"/>
          </p:cNvSpPr>
          <p:nvPr>
            <p:ph type="title"/>
          </p:nvPr>
        </p:nvSpPr>
        <p:spPr/>
        <p:txBody>
          <a:bodyPr/>
          <a:lstStyle/>
          <a:p>
            <a:endParaRPr lang="nl-NL"/>
          </a:p>
        </p:txBody>
      </p:sp>
      <p:pic>
        <p:nvPicPr>
          <p:cNvPr id="8" name="Afbeelding 7">
            <a:extLst>
              <a:ext uri="{FF2B5EF4-FFF2-40B4-BE49-F238E27FC236}">
                <a16:creationId xmlns:a16="http://schemas.microsoft.com/office/drawing/2014/main" id="{4843CD27-7E30-4BA0-AD47-6E2ED7F5ADD1}"/>
              </a:ext>
            </a:extLst>
          </p:cNvPr>
          <p:cNvPicPr>
            <a:picLocks noChangeAspect="1"/>
          </p:cNvPicPr>
          <p:nvPr/>
        </p:nvPicPr>
        <p:blipFill>
          <a:blip r:embed="rId2"/>
          <a:stretch>
            <a:fillRect/>
          </a:stretch>
        </p:blipFill>
        <p:spPr>
          <a:xfrm>
            <a:off x="1329805" y="1036615"/>
            <a:ext cx="9267568" cy="5213007"/>
          </a:xfrm>
          <a:prstGeom prst="rect">
            <a:avLst/>
          </a:prstGeom>
        </p:spPr>
      </p:pic>
    </p:spTree>
    <p:extLst>
      <p:ext uri="{BB962C8B-B14F-4D97-AF65-F5344CB8AC3E}">
        <p14:creationId xmlns:p14="http://schemas.microsoft.com/office/powerpoint/2010/main" val="8170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729153E-81C2-4617-9B02-7388E57CCA6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D69BC2AD-A67A-4E97-9236-9D142FFBB64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4816E3BA-7C8F-41BC-A71F-FECBA4367F7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561A8581-753C-451D-842D-2A0AC9128597}"/>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29B2CB77-80C0-4D78-9C5D-5F2442A1B59E}"/>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E88CC33D-257F-42CF-8E83-2F0FA1ACBC3D}"/>
              </a:ext>
            </a:extLst>
          </p:cNvPr>
          <p:cNvSpPr>
            <a:spLocks noGrp="1"/>
          </p:cNvSpPr>
          <p:nvPr>
            <p:ph type="title"/>
          </p:nvPr>
        </p:nvSpPr>
        <p:spPr/>
        <p:txBody>
          <a:bodyPr/>
          <a:lstStyle/>
          <a:p>
            <a:endParaRPr lang="nl-NL"/>
          </a:p>
        </p:txBody>
      </p:sp>
      <p:pic>
        <p:nvPicPr>
          <p:cNvPr id="8" name="Afbeelding 7">
            <a:extLst>
              <a:ext uri="{FF2B5EF4-FFF2-40B4-BE49-F238E27FC236}">
                <a16:creationId xmlns:a16="http://schemas.microsoft.com/office/drawing/2014/main" id="{4BB5D9B9-591B-404C-9A75-9318E26C465E}"/>
              </a:ext>
            </a:extLst>
          </p:cNvPr>
          <p:cNvPicPr>
            <a:picLocks noChangeAspect="1"/>
          </p:cNvPicPr>
          <p:nvPr/>
        </p:nvPicPr>
        <p:blipFill>
          <a:blip r:embed="rId2"/>
          <a:stretch>
            <a:fillRect/>
          </a:stretch>
        </p:blipFill>
        <p:spPr>
          <a:xfrm>
            <a:off x="453584" y="964323"/>
            <a:ext cx="9572668" cy="5384626"/>
          </a:xfrm>
          <a:prstGeom prst="rect">
            <a:avLst/>
          </a:prstGeom>
        </p:spPr>
      </p:pic>
      <p:pic>
        <p:nvPicPr>
          <p:cNvPr id="9" name="Afbeelding 8">
            <a:extLst>
              <a:ext uri="{FF2B5EF4-FFF2-40B4-BE49-F238E27FC236}">
                <a16:creationId xmlns:a16="http://schemas.microsoft.com/office/drawing/2014/main" id="{82D4FD1D-33A1-4C6A-ACF4-B62AF0F798BC}"/>
              </a:ext>
            </a:extLst>
          </p:cNvPr>
          <p:cNvPicPr>
            <a:picLocks noChangeAspect="1"/>
          </p:cNvPicPr>
          <p:nvPr/>
        </p:nvPicPr>
        <p:blipFill>
          <a:blip r:embed="rId3"/>
          <a:stretch>
            <a:fillRect/>
          </a:stretch>
        </p:blipFill>
        <p:spPr>
          <a:xfrm>
            <a:off x="8182737" y="-18535"/>
            <a:ext cx="3857625" cy="6858000"/>
          </a:xfrm>
          <a:prstGeom prst="rect">
            <a:avLst/>
          </a:prstGeom>
        </p:spPr>
      </p:pic>
    </p:spTree>
    <p:extLst>
      <p:ext uri="{BB962C8B-B14F-4D97-AF65-F5344CB8AC3E}">
        <p14:creationId xmlns:p14="http://schemas.microsoft.com/office/powerpoint/2010/main" val="385603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1FFA503-6DFA-4C8F-88F9-90EFCB2532B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6B756F65-5FEC-4834-83CF-12E16D60610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C9739C4F-10E9-4FF8-9DF6-0EAA8079155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AE9AD63D-9CE6-49C1-8913-C5DA6882735E}"/>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DF7A119A-5634-485F-88B7-95A5B4146751}"/>
              </a:ext>
            </a:extLst>
          </p:cNvPr>
          <p:cNvSpPr>
            <a:spLocks noGrp="1"/>
          </p:cNvSpPr>
          <p:nvPr>
            <p:ph type="body" orient="vert" idx="61"/>
          </p:nvPr>
        </p:nvSpPr>
        <p:spPr>
          <a:xfrm>
            <a:off x="793750" y="1473374"/>
            <a:ext cx="10063303" cy="4875575"/>
          </a:xfrm>
        </p:spPr>
        <p:txBody>
          <a:bodyPr/>
          <a:lstStyle/>
          <a:p>
            <a:r>
              <a:rPr lang="nl-NL" dirty="0"/>
              <a:t>Al vroeg in het voorjaar is een droge toplaag gewenst. Gewasresten en een vlakke ligging beperken de droging </a:t>
            </a:r>
          </a:p>
          <a:p>
            <a:r>
              <a:rPr lang="nl-NL" dirty="0"/>
              <a:t>Op zware kleigrond is een voorjaarsbewerking geen optie en moet de grond wel kunnen drogen</a:t>
            </a:r>
          </a:p>
          <a:p>
            <a:r>
              <a:rPr lang="nl-NL" dirty="0"/>
              <a:t>Op lichte kleigrond (&lt; 25% slib) is het mogelijk om in het voorjaar voor het poten een diepere grondbewerking uit te voeren </a:t>
            </a:r>
          </a:p>
          <a:p>
            <a:endParaRPr lang="nl-NL" dirty="0"/>
          </a:p>
          <a:p>
            <a:endParaRPr lang="nl-NL" dirty="0"/>
          </a:p>
        </p:txBody>
      </p:sp>
      <p:sp>
        <p:nvSpPr>
          <p:cNvPr id="7" name="Titel 6">
            <a:extLst>
              <a:ext uri="{FF2B5EF4-FFF2-40B4-BE49-F238E27FC236}">
                <a16:creationId xmlns:a16="http://schemas.microsoft.com/office/drawing/2014/main" id="{FD2F2D8A-3B33-46A0-9B83-BFD949AC1FAB}"/>
              </a:ext>
            </a:extLst>
          </p:cNvPr>
          <p:cNvSpPr>
            <a:spLocks noGrp="1"/>
          </p:cNvSpPr>
          <p:nvPr>
            <p:ph type="title"/>
          </p:nvPr>
        </p:nvSpPr>
        <p:spPr>
          <a:xfrm>
            <a:off x="793750" y="339099"/>
            <a:ext cx="5169839" cy="661508"/>
          </a:xfrm>
        </p:spPr>
        <p:txBody>
          <a:bodyPr/>
          <a:lstStyle/>
          <a:p>
            <a:r>
              <a:rPr lang="nl-NL" dirty="0"/>
              <a:t>Voorbeeld Aardappelen</a:t>
            </a:r>
          </a:p>
        </p:txBody>
      </p:sp>
    </p:spTree>
    <p:extLst>
      <p:ext uri="{BB962C8B-B14F-4D97-AF65-F5344CB8AC3E}">
        <p14:creationId xmlns:p14="http://schemas.microsoft.com/office/powerpoint/2010/main" val="741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05B15F9-33F8-443C-B13F-B39818A5AFB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1269744E-9801-48A7-86D5-C58460E5994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528538D6-ACC4-4B44-A335-D9264AEFB2F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933E66FD-6C11-48E7-A732-C15E0E51A03C}"/>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839C5A61-7F86-493A-A6B4-3C4964C8B555}"/>
              </a:ext>
            </a:extLst>
          </p:cNvPr>
          <p:cNvSpPr>
            <a:spLocks noGrp="1"/>
          </p:cNvSpPr>
          <p:nvPr>
            <p:ph type="body" orient="vert" idx="61"/>
          </p:nvPr>
        </p:nvSpPr>
        <p:spPr/>
        <p:txBody>
          <a:bodyPr/>
          <a:lstStyle/>
          <a:p>
            <a:endParaRPr lang="nl-NL" dirty="0"/>
          </a:p>
        </p:txBody>
      </p:sp>
      <p:sp>
        <p:nvSpPr>
          <p:cNvPr id="7" name="Titel 6">
            <a:extLst>
              <a:ext uri="{FF2B5EF4-FFF2-40B4-BE49-F238E27FC236}">
                <a16:creationId xmlns:a16="http://schemas.microsoft.com/office/drawing/2014/main" id="{15DA0005-0697-4D7A-B86A-747B630FDD89}"/>
              </a:ext>
            </a:extLst>
          </p:cNvPr>
          <p:cNvSpPr>
            <a:spLocks noGrp="1"/>
          </p:cNvSpPr>
          <p:nvPr>
            <p:ph type="title"/>
          </p:nvPr>
        </p:nvSpPr>
        <p:spPr>
          <a:xfrm>
            <a:off x="793750" y="707704"/>
            <a:ext cx="9982280" cy="661508"/>
          </a:xfrm>
        </p:spPr>
        <p:txBody>
          <a:bodyPr/>
          <a:lstStyle/>
          <a:p>
            <a:r>
              <a:rPr lang="nl-NL" dirty="0"/>
              <a:t>DOUBLET multiresistente bladrammenas </a:t>
            </a:r>
          </a:p>
        </p:txBody>
      </p:sp>
      <p:pic>
        <p:nvPicPr>
          <p:cNvPr id="8" name="Afbeelding 7">
            <a:extLst>
              <a:ext uri="{FF2B5EF4-FFF2-40B4-BE49-F238E27FC236}">
                <a16:creationId xmlns:a16="http://schemas.microsoft.com/office/drawing/2014/main" id="{A70F9831-B4E7-4AA0-9A0F-19D8016A473B}"/>
              </a:ext>
            </a:extLst>
          </p:cNvPr>
          <p:cNvPicPr>
            <a:picLocks noChangeAspect="1"/>
          </p:cNvPicPr>
          <p:nvPr/>
        </p:nvPicPr>
        <p:blipFill>
          <a:blip r:embed="rId3"/>
          <a:stretch>
            <a:fillRect/>
          </a:stretch>
        </p:blipFill>
        <p:spPr>
          <a:xfrm>
            <a:off x="1275989" y="1369212"/>
            <a:ext cx="9640022" cy="5422513"/>
          </a:xfrm>
          <a:prstGeom prst="rect">
            <a:avLst/>
          </a:prstGeom>
        </p:spPr>
      </p:pic>
    </p:spTree>
    <p:extLst>
      <p:ext uri="{BB962C8B-B14F-4D97-AF65-F5344CB8AC3E}">
        <p14:creationId xmlns:p14="http://schemas.microsoft.com/office/powerpoint/2010/main" val="18929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C73193-F904-499D-B215-66098161061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D6D2A846-88A2-44D9-8B10-78521A89F96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9B151DF0-0DD6-41DD-BC08-69DE450D836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D3C59119-F33A-460A-8985-5C282CA3A1EA}"/>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B67B8EEA-7BE1-4403-ABB9-F726DF811BF3}"/>
              </a:ext>
            </a:extLst>
          </p:cNvPr>
          <p:cNvSpPr>
            <a:spLocks noGrp="1"/>
          </p:cNvSpPr>
          <p:nvPr>
            <p:ph type="body" orient="vert" idx="61"/>
          </p:nvPr>
        </p:nvSpPr>
        <p:spPr/>
        <p:txBody>
          <a:bodyPr/>
          <a:lstStyle/>
          <a:p>
            <a:endParaRPr lang="nl-NL" dirty="0"/>
          </a:p>
        </p:txBody>
      </p:sp>
      <p:sp>
        <p:nvSpPr>
          <p:cNvPr id="7" name="Titel 6">
            <a:extLst>
              <a:ext uri="{FF2B5EF4-FFF2-40B4-BE49-F238E27FC236}">
                <a16:creationId xmlns:a16="http://schemas.microsoft.com/office/drawing/2014/main" id="{0D54BC64-79AB-4BEA-810B-0538BB0E98B5}"/>
              </a:ext>
            </a:extLst>
          </p:cNvPr>
          <p:cNvSpPr>
            <a:spLocks noGrp="1"/>
          </p:cNvSpPr>
          <p:nvPr>
            <p:ph type="title"/>
          </p:nvPr>
        </p:nvSpPr>
        <p:spPr/>
        <p:txBody>
          <a:bodyPr/>
          <a:lstStyle/>
          <a:p>
            <a:endParaRPr lang="nl-NL"/>
          </a:p>
        </p:txBody>
      </p:sp>
      <p:pic>
        <p:nvPicPr>
          <p:cNvPr id="11" name="Afbeelding 10" descr="Afbeelding met gras, buiten, landbouwmachine, outdoor-object&#10;&#10;Automatisch gegenereerde beschrijving">
            <a:extLst>
              <a:ext uri="{FF2B5EF4-FFF2-40B4-BE49-F238E27FC236}">
                <a16:creationId xmlns:a16="http://schemas.microsoft.com/office/drawing/2014/main" id="{89D1C126-9BAA-4D1E-AC40-61CCCE78F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523" y="4014642"/>
            <a:ext cx="5829977" cy="3279362"/>
          </a:xfrm>
          <a:prstGeom prst="rect">
            <a:avLst/>
          </a:prstGeom>
        </p:spPr>
      </p:pic>
      <p:pic>
        <p:nvPicPr>
          <p:cNvPr id="13" name="Afbeelding 12" descr="Afbeelding met outdoor-object, landbouwmachine&#10;&#10;Automatisch gegenereerde beschrijving">
            <a:extLst>
              <a:ext uri="{FF2B5EF4-FFF2-40B4-BE49-F238E27FC236}">
                <a16:creationId xmlns:a16="http://schemas.microsoft.com/office/drawing/2014/main" id="{BE8B670E-9CDD-4302-9D5C-701C22A531E3}"/>
              </a:ext>
            </a:extLst>
          </p:cNvPr>
          <p:cNvPicPr>
            <a:picLocks noChangeAspect="1"/>
          </p:cNvPicPr>
          <p:nvPr/>
        </p:nvPicPr>
        <p:blipFill rotWithShape="1">
          <a:blip r:embed="rId4">
            <a:extLst>
              <a:ext uri="{28A0092B-C50C-407E-A947-70E740481C1C}">
                <a14:useLocalDpi xmlns:a14="http://schemas.microsoft.com/office/drawing/2010/main" val="0"/>
              </a:ext>
            </a:extLst>
          </a:blip>
          <a:srcRect t="2191"/>
          <a:stretch/>
        </p:blipFill>
        <p:spPr>
          <a:xfrm>
            <a:off x="0" y="4018794"/>
            <a:ext cx="5963589" cy="3279362"/>
          </a:xfrm>
          <a:prstGeom prst="rect">
            <a:avLst/>
          </a:prstGeom>
        </p:spPr>
      </p:pic>
      <p:pic>
        <p:nvPicPr>
          <p:cNvPr id="9" name="Afbeelding 8" descr="Afbeelding met buiten, natuur&#10;&#10;Automatisch gegenereerde beschrijving">
            <a:extLst>
              <a:ext uri="{FF2B5EF4-FFF2-40B4-BE49-F238E27FC236}">
                <a16:creationId xmlns:a16="http://schemas.microsoft.com/office/drawing/2014/main" id="{DAFEBDE8-C25A-4E4B-B2F3-2500413E3486}"/>
              </a:ext>
            </a:extLst>
          </p:cNvPr>
          <p:cNvPicPr>
            <a:picLocks noChangeAspect="1"/>
          </p:cNvPicPr>
          <p:nvPr/>
        </p:nvPicPr>
        <p:blipFill rotWithShape="1">
          <a:blip r:embed="rId5">
            <a:extLst>
              <a:ext uri="{28A0092B-C50C-407E-A947-70E740481C1C}">
                <a14:useLocalDpi xmlns:a14="http://schemas.microsoft.com/office/drawing/2010/main" val="0"/>
              </a:ext>
            </a:extLst>
          </a:blip>
          <a:srcRect t="21881" b="15022"/>
          <a:stretch/>
        </p:blipFill>
        <p:spPr>
          <a:xfrm>
            <a:off x="4039320" y="-219919"/>
            <a:ext cx="3857625" cy="4327161"/>
          </a:xfrm>
          <a:prstGeom prst="rect">
            <a:avLst/>
          </a:prstGeom>
        </p:spPr>
      </p:pic>
    </p:spTree>
    <p:extLst>
      <p:ext uri="{BB962C8B-B14F-4D97-AF65-F5344CB8AC3E}">
        <p14:creationId xmlns:p14="http://schemas.microsoft.com/office/powerpoint/2010/main" val="266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09E8D6-AC5B-4176-A99D-A1D952E0849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B749A5AA-87C0-43FC-9F2B-F5DF3C87981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D9D092DD-D3C5-4C60-B757-4CBEC340225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48B2DE2C-1013-416F-A220-5900C42444CC}"/>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5FF58DB0-826A-4D6A-A22F-2F8784FFD676}"/>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60F6DE6E-DCB7-43BC-90F2-60EC7B83EDF1}"/>
              </a:ext>
            </a:extLst>
          </p:cNvPr>
          <p:cNvSpPr>
            <a:spLocks noGrp="1"/>
          </p:cNvSpPr>
          <p:nvPr>
            <p:ph type="title"/>
          </p:nvPr>
        </p:nvSpPr>
        <p:spPr/>
        <p:txBody>
          <a:bodyPr/>
          <a:lstStyle/>
          <a:p>
            <a:endParaRPr lang="nl-NL"/>
          </a:p>
        </p:txBody>
      </p:sp>
      <p:pic>
        <p:nvPicPr>
          <p:cNvPr id="8" name="Afbeelding 7">
            <a:extLst>
              <a:ext uri="{FF2B5EF4-FFF2-40B4-BE49-F238E27FC236}">
                <a16:creationId xmlns:a16="http://schemas.microsoft.com/office/drawing/2014/main" id="{4759DB6F-02B7-4927-AF66-7A3407868B36}"/>
              </a:ext>
            </a:extLst>
          </p:cNvPr>
          <p:cNvPicPr>
            <a:picLocks noChangeAspect="1"/>
          </p:cNvPicPr>
          <p:nvPr/>
        </p:nvPicPr>
        <p:blipFill>
          <a:blip r:embed="rId2"/>
          <a:stretch>
            <a:fillRect/>
          </a:stretch>
        </p:blipFill>
        <p:spPr>
          <a:xfrm>
            <a:off x="985525" y="108133"/>
            <a:ext cx="5800355" cy="6573736"/>
          </a:xfrm>
          <a:prstGeom prst="rect">
            <a:avLst/>
          </a:prstGeom>
        </p:spPr>
      </p:pic>
      <p:pic>
        <p:nvPicPr>
          <p:cNvPr id="9" name="Afbeelding 8">
            <a:extLst>
              <a:ext uri="{FF2B5EF4-FFF2-40B4-BE49-F238E27FC236}">
                <a16:creationId xmlns:a16="http://schemas.microsoft.com/office/drawing/2014/main" id="{9563319C-AD20-4CFD-BCE0-B9747605D5A2}"/>
              </a:ext>
            </a:extLst>
          </p:cNvPr>
          <p:cNvPicPr>
            <a:picLocks noChangeAspect="1"/>
          </p:cNvPicPr>
          <p:nvPr/>
        </p:nvPicPr>
        <p:blipFill>
          <a:blip r:embed="rId3"/>
          <a:stretch>
            <a:fillRect/>
          </a:stretch>
        </p:blipFill>
        <p:spPr>
          <a:xfrm>
            <a:off x="7040748" y="108133"/>
            <a:ext cx="4649572" cy="6573736"/>
          </a:xfrm>
          <a:prstGeom prst="rect">
            <a:avLst/>
          </a:prstGeom>
        </p:spPr>
      </p:pic>
    </p:spTree>
    <p:extLst>
      <p:ext uri="{BB962C8B-B14F-4D97-AF65-F5344CB8AC3E}">
        <p14:creationId xmlns:p14="http://schemas.microsoft.com/office/powerpoint/2010/main" val="30241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A058A0D-3572-4420-AC61-C64254952ED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9A1FF605-3BC7-42F2-978C-111DFB3DB8C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2ABE3851-D4E1-4CA0-AD60-6075EA03CF1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734F3190-D073-418A-9B1B-147D962EA88A}"/>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9FA4F54C-7D45-4299-A5F9-F84951A00B84}"/>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47E666B3-1F1B-4311-BA3A-04B1726DFF52}"/>
              </a:ext>
            </a:extLst>
          </p:cNvPr>
          <p:cNvSpPr>
            <a:spLocks noGrp="1"/>
          </p:cNvSpPr>
          <p:nvPr>
            <p:ph type="title"/>
          </p:nvPr>
        </p:nvSpPr>
        <p:spPr/>
        <p:txBody>
          <a:bodyPr/>
          <a:lstStyle/>
          <a:p>
            <a:endParaRPr lang="nl-NL"/>
          </a:p>
        </p:txBody>
      </p:sp>
      <p:pic>
        <p:nvPicPr>
          <p:cNvPr id="11" name="Afbeelding 10">
            <a:extLst>
              <a:ext uri="{FF2B5EF4-FFF2-40B4-BE49-F238E27FC236}">
                <a16:creationId xmlns:a16="http://schemas.microsoft.com/office/drawing/2014/main" id="{AD1F936F-C83C-4490-8379-AF75F8E80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604" y="0"/>
            <a:ext cx="9152792" cy="6858000"/>
          </a:xfrm>
          <a:prstGeom prst="rect">
            <a:avLst/>
          </a:prstGeom>
        </p:spPr>
      </p:pic>
    </p:spTree>
    <p:extLst>
      <p:ext uri="{BB962C8B-B14F-4D97-AF65-F5344CB8AC3E}">
        <p14:creationId xmlns:p14="http://schemas.microsoft.com/office/powerpoint/2010/main" val="354897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D65DB-BA08-4175-86DF-C2A98B2AD1E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9F3F2AA8-629D-4AFF-A423-3222CAA288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E0A429AF-7EA1-4F0D-909D-20D5BCD06B7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C6CA69C7-A95D-47A1-BD9A-2B6EF11BD87C}"/>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98DD361D-F248-4B43-893C-E831C473713D}"/>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5BA56FA5-1A7D-43CF-AFE9-C131D3DADDF3}"/>
              </a:ext>
            </a:extLst>
          </p:cNvPr>
          <p:cNvSpPr>
            <a:spLocks noGrp="1"/>
          </p:cNvSpPr>
          <p:nvPr>
            <p:ph type="title"/>
          </p:nvPr>
        </p:nvSpPr>
        <p:spPr/>
        <p:txBody>
          <a:bodyPr/>
          <a:lstStyle/>
          <a:p>
            <a:endParaRPr lang="nl-NL"/>
          </a:p>
        </p:txBody>
      </p:sp>
      <p:pic>
        <p:nvPicPr>
          <p:cNvPr id="9" name="Afbeelding 8">
            <a:extLst>
              <a:ext uri="{FF2B5EF4-FFF2-40B4-BE49-F238E27FC236}">
                <a16:creationId xmlns:a16="http://schemas.microsoft.com/office/drawing/2014/main" id="{EAD78B16-6902-4CBF-9A57-5A89C25F0F89}"/>
              </a:ext>
            </a:extLst>
          </p:cNvPr>
          <p:cNvPicPr>
            <a:picLocks noChangeAspect="1"/>
          </p:cNvPicPr>
          <p:nvPr/>
        </p:nvPicPr>
        <p:blipFill>
          <a:blip r:embed="rId2"/>
          <a:stretch>
            <a:fillRect/>
          </a:stretch>
        </p:blipFill>
        <p:spPr>
          <a:xfrm>
            <a:off x="1569240" y="-125714"/>
            <a:ext cx="9053520" cy="7184981"/>
          </a:xfrm>
          <a:prstGeom prst="rect">
            <a:avLst/>
          </a:prstGeom>
        </p:spPr>
      </p:pic>
    </p:spTree>
    <p:extLst>
      <p:ext uri="{BB962C8B-B14F-4D97-AF65-F5344CB8AC3E}">
        <p14:creationId xmlns:p14="http://schemas.microsoft.com/office/powerpoint/2010/main" val="36787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gras, buiten, lucht, vrachtwagen&#10;&#10;Automatisch gegenereerde beschrijving">
            <a:extLst>
              <a:ext uri="{FF2B5EF4-FFF2-40B4-BE49-F238E27FC236}">
                <a16:creationId xmlns:a16="http://schemas.microsoft.com/office/drawing/2014/main" id="{73747E39-5B5F-461E-B4CE-125E6EE4C1F9}"/>
              </a:ext>
            </a:extLst>
          </p:cNvPr>
          <p:cNvPicPr>
            <a:picLocks noChangeAspect="1"/>
          </p:cNvPicPr>
          <p:nvPr/>
        </p:nvPicPr>
        <p:blipFill rotWithShape="1">
          <a:blip r:embed="rId3"/>
          <a:srcRect l="7527" r="20042" b="-1"/>
          <a:stretch/>
        </p:blipFill>
        <p:spPr>
          <a:xfrm>
            <a:off x="4750457" y="10"/>
            <a:ext cx="7441544" cy="6857990"/>
          </a:xfrm>
          <a:custGeom>
            <a:avLst/>
            <a:gdLst>
              <a:gd name="connsiteX0" fmla="*/ 0 w 7441544"/>
              <a:gd name="connsiteY0" fmla="*/ 0 h 6858000"/>
              <a:gd name="connsiteX1" fmla="*/ 7441544 w 7441544"/>
              <a:gd name="connsiteY1" fmla="*/ 0 h 6858000"/>
              <a:gd name="connsiteX2" fmla="*/ 7441544 w 7441544"/>
              <a:gd name="connsiteY2" fmla="*/ 0 h 6858000"/>
              <a:gd name="connsiteX3" fmla="*/ 7441544 w 7441544"/>
              <a:gd name="connsiteY3" fmla="*/ 6858000 h 6858000"/>
              <a:gd name="connsiteX4" fmla="*/ 0 w 7441544"/>
              <a:gd name="connsiteY4" fmla="*/ 6858000 h 6858000"/>
              <a:gd name="connsiteX5" fmla="*/ 0 w 7441544"/>
              <a:gd name="connsiteY5" fmla="*/ 0 h 6858000"/>
              <a:gd name="connsiteX0" fmla="*/ 1248228 w 7441544"/>
              <a:gd name="connsiteY0" fmla="*/ 0 h 6858000"/>
              <a:gd name="connsiteX1" fmla="*/ 7441544 w 7441544"/>
              <a:gd name="connsiteY1" fmla="*/ 0 h 6858000"/>
              <a:gd name="connsiteX2" fmla="*/ 7441544 w 7441544"/>
              <a:gd name="connsiteY2" fmla="*/ 0 h 6858000"/>
              <a:gd name="connsiteX3" fmla="*/ 7441544 w 7441544"/>
              <a:gd name="connsiteY3" fmla="*/ 6858000 h 6858000"/>
              <a:gd name="connsiteX4" fmla="*/ 0 w 7441544"/>
              <a:gd name="connsiteY4" fmla="*/ 6858000 h 6858000"/>
              <a:gd name="connsiteX5" fmla="*/ 1248228 w 744154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544" h="6858000">
                <a:moveTo>
                  <a:pt x="1248228" y="0"/>
                </a:moveTo>
                <a:lnTo>
                  <a:pt x="7441544" y="0"/>
                </a:lnTo>
                <a:lnTo>
                  <a:pt x="7441544" y="0"/>
                </a:lnTo>
                <a:lnTo>
                  <a:pt x="7441544" y="6858000"/>
                </a:lnTo>
                <a:lnTo>
                  <a:pt x="0" y="6858000"/>
                </a:lnTo>
                <a:lnTo>
                  <a:pt x="1248228" y="0"/>
                </a:lnTo>
                <a:close/>
              </a:path>
            </a:pathLst>
          </a:custGeom>
          <a:noFill/>
        </p:spPr>
      </p:pic>
      <p:sp>
        <p:nvSpPr>
          <p:cNvPr id="7" name="Titel 6">
            <a:extLst>
              <a:ext uri="{FF2B5EF4-FFF2-40B4-BE49-F238E27FC236}">
                <a16:creationId xmlns:a16="http://schemas.microsoft.com/office/drawing/2014/main" id="{017BE899-C4C2-4071-897D-79E7E08B5652}"/>
              </a:ext>
            </a:extLst>
          </p:cNvPr>
          <p:cNvSpPr>
            <a:spLocks noGrp="1"/>
          </p:cNvSpPr>
          <p:nvPr>
            <p:ph type="title"/>
          </p:nvPr>
        </p:nvSpPr>
        <p:spPr>
          <a:xfrm>
            <a:off x="793749" y="707704"/>
            <a:ext cx="4543181" cy="661508"/>
          </a:xfrm>
        </p:spPr>
        <p:txBody>
          <a:bodyPr anchor="t">
            <a:normAutofit/>
          </a:bodyPr>
          <a:lstStyle/>
          <a:p>
            <a:r>
              <a:rPr lang="nl-NL" dirty="0"/>
              <a:t>Wat past bij mij? </a:t>
            </a:r>
          </a:p>
        </p:txBody>
      </p:sp>
      <p:sp>
        <p:nvSpPr>
          <p:cNvPr id="6" name="Tijdelijke aanduiding voor verticale tekst 5">
            <a:extLst>
              <a:ext uri="{FF2B5EF4-FFF2-40B4-BE49-F238E27FC236}">
                <a16:creationId xmlns:a16="http://schemas.microsoft.com/office/drawing/2014/main" id="{0B24F60F-A76F-4A0D-B2D8-97C2A7364E4D}"/>
              </a:ext>
            </a:extLst>
          </p:cNvPr>
          <p:cNvSpPr>
            <a:spLocks noGrp="1"/>
          </p:cNvSpPr>
          <p:nvPr>
            <p:ph type="body" orient="vert" idx="1"/>
          </p:nvPr>
        </p:nvSpPr>
        <p:spPr>
          <a:xfrm>
            <a:off x="793750" y="1473374"/>
            <a:ext cx="3875903" cy="4875575"/>
          </a:xfrm>
        </p:spPr>
        <p:txBody>
          <a:bodyPr>
            <a:normAutofit/>
          </a:bodyPr>
          <a:lstStyle/>
          <a:p>
            <a:r>
              <a:rPr lang="nl-NL" dirty="0"/>
              <a:t>Ploegen</a:t>
            </a:r>
          </a:p>
          <a:p>
            <a:r>
              <a:rPr lang="nl-NL" dirty="0"/>
              <a:t>Niet Kerende Grondbewerking</a:t>
            </a:r>
          </a:p>
          <a:p>
            <a:r>
              <a:rPr lang="nl-NL" dirty="0"/>
              <a:t>Gereduceerde Grondbewerking </a:t>
            </a:r>
          </a:p>
        </p:txBody>
      </p:sp>
      <p:sp>
        <p:nvSpPr>
          <p:cNvPr id="14" name="Text Placeholder 7">
            <a:extLst>
              <a:ext uri="{FF2B5EF4-FFF2-40B4-BE49-F238E27FC236}">
                <a16:creationId xmlns:a16="http://schemas.microsoft.com/office/drawing/2014/main" id="{5238FAF7-798E-311C-7BA5-6F6CF1472B7C}"/>
              </a:ext>
            </a:extLst>
          </p:cNvPr>
          <p:cNvSpPr>
            <a:spLocks noGrp="1"/>
          </p:cNvSpPr>
          <p:nvPr>
            <p:ph type="body" sz="quarter" idx="60"/>
          </p:nvPr>
        </p:nvSpPr>
        <p:spPr>
          <a:xfrm>
            <a:off x="0" y="-44689"/>
            <a:ext cx="538163" cy="5530850"/>
          </a:xfrm>
        </p:spPr>
        <p:txBody>
          <a:bodyPr/>
          <a:lstStyle/>
          <a:p>
            <a:endParaRPr lang="en-US"/>
          </a:p>
        </p:txBody>
      </p:sp>
      <p:sp>
        <p:nvSpPr>
          <p:cNvPr id="2" name="Tijdelijke aanduiding voor datum 1">
            <a:extLst>
              <a:ext uri="{FF2B5EF4-FFF2-40B4-BE49-F238E27FC236}">
                <a16:creationId xmlns:a16="http://schemas.microsoft.com/office/drawing/2014/main" id="{B2971B29-E1D5-4419-8A06-C64EB5B9842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4DEF90E0-22DE-485D-B677-94210F3244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21254B05-F410-406A-A474-B0A4EBEF15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19</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Tree>
    <p:extLst>
      <p:ext uri="{BB962C8B-B14F-4D97-AF65-F5344CB8AC3E}">
        <p14:creationId xmlns:p14="http://schemas.microsoft.com/office/powerpoint/2010/main" val="136582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98968F8-A6AE-4278-8D79-01BBBA9D298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AEA5650A-F80A-4E2A-BF4A-BBCD51A6A6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81EB75B2-DB0C-4EA3-B0AF-DF5C3F570B1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7489632E-79A7-472B-851E-919559D65DF9}"/>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D6B492D3-3D37-480B-BAFA-1564D2C8C5FB}"/>
              </a:ext>
            </a:extLst>
          </p:cNvPr>
          <p:cNvSpPr>
            <a:spLocks noGrp="1"/>
          </p:cNvSpPr>
          <p:nvPr>
            <p:ph type="body" orient="vert" idx="61"/>
          </p:nvPr>
        </p:nvSpPr>
        <p:spPr>
          <a:xfrm>
            <a:off x="846160" y="1274721"/>
            <a:ext cx="10953750" cy="4875575"/>
          </a:xfrm>
        </p:spPr>
        <p:txBody>
          <a:bodyPr/>
          <a:lstStyle/>
          <a:p>
            <a:r>
              <a:rPr lang="nl-NL" dirty="0"/>
              <a:t>Veel verschillende soorten</a:t>
            </a:r>
          </a:p>
          <a:p>
            <a:endParaRPr lang="nl-NL" dirty="0"/>
          </a:p>
        </p:txBody>
      </p:sp>
      <p:sp>
        <p:nvSpPr>
          <p:cNvPr id="7" name="Titel 6">
            <a:extLst>
              <a:ext uri="{FF2B5EF4-FFF2-40B4-BE49-F238E27FC236}">
                <a16:creationId xmlns:a16="http://schemas.microsoft.com/office/drawing/2014/main" id="{DFC2153C-ACCA-4A4E-BCD5-B267742E1E12}"/>
              </a:ext>
            </a:extLst>
          </p:cNvPr>
          <p:cNvSpPr>
            <a:spLocks noGrp="1"/>
          </p:cNvSpPr>
          <p:nvPr>
            <p:ph type="title"/>
          </p:nvPr>
        </p:nvSpPr>
        <p:spPr/>
        <p:txBody>
          <a:bodyPr/>
          <a:lstStyle/>
          <a:p>
            <a:r>
              <a:rPr lang="nl-NL" dirty="0"/>
              <a:t>Grondbewerking </a:t>
            </a:r>
          </a:p>
        </p:txBody>
      </p:sp>
      <p:pic>
        <p:nvPicPr>
          <p:cNvPr id="14" name="Afbeelding 13">
            <a:extLst>
              <a:ext uri="{FF2B5EF4-FFF2-40B4-BE49-F238E27FC236}">
                <a16:creationId xmlns:a16="http://schemas.microsoft.com/office/drawing/2014/main" id="{E2B3B016-3D0D-4C52-8AD7-57AE296F0EF7}"/>
              </a:ext>
            </a:extLst>
          </p:cNvPr>
          <p:cNvPicPr>
            <a:picLocks noChangeAspect="1"/>
          </p:cNvPicPr>
          <p:nvPr/>
        </p:nvPicPr>
        <p:blipFill>
          <a:blip r:embed="rId3"/>
          <a:stretch>
            <a:fillRect/>
          </a:stretch>
        </p:blipFill>
        <p:spPr>
          <a:xfrm>
            <a:off x="5297630" y="3562580"/>
            <a:ext cx="5678142" cy="3193229"/>
          </a:xfrm>
          <a:prstGeom prst="rect">
            <a:avLst/>
          </a:prstGeom>
        </p:spPr>
      </p:pic>
      <p:pic>
        <p:nvPicPr>
          <p:cNvPr id="15" name="Afbeelding 14">
            <a:extLst>
              <a:ext uri="{FF2B5EF4-FFF2-40B4-BE49-F238E27FC236}">
                <a16:creationId xmlns:a16="http://schemas.microsoft.com/office/drawing/2014/main" id="{99F9AB97-7F69-4101-BD99-162C0875784F}"/>
              </a:ext>
            </a:extLst>
          </p:cNvPr>
          <p:cNvPicPr>
            <a:picLocks noChangeAspect="1"/>
          </p:cNvPicPr>
          <p:nvPr/>
        </p:nvPicPr>
        <p:blipFill rotWithShape="1">
          <a:blip r:embed="rId4"/>
          <a:srcRect t="15415"/>
          <a:stretch/>
        </p:blipFill>
        <p:spPr>
          <a:xfrm>
            <a:off x="232824" y="1766666"/>
            <a:ext cx="5778071" cy="2748554"/>
          </a:xfrm>
          <a:prstGeom prst="rect">
            <a:avLst/>
          </a:prstGeom>
        </p:spPr>
      </p:pic>
      <p:pic>
        <p:nvPicPr>
          <p:cNvPr id="10" name="Afbeelding 9">
            <a:extLst>
              <a:ext uri="{FF2B5EF4-FFF2-40B4-BE49-F238E27FC236}">
                <a16:creationId xmlns:a16="http://schemas.microsoft.com/office/drawing/2014/main" id="{88BDB6CF-A424-489B-8026-45C14020AF6E}"/>
              </a:ext>
            </a:extLst>
          </p:cNvPr>
          <p:cNvPicPr>
            <a:picLocks noChangeAspect="1"/>
          </p:cNvPicPr>
          <p:nvPr/>
        </p:nvPicPr>
        <p:blipFill>
          <a:blip r:embed="rId5"/>
          <a:stretch>
            <a:fillRect/>
          </a:stretch>
        </p:blipFill>
        <p:spPr>
          <a:xfrm>
            <a:off x="232824" y="3862339"/>
            <a:ext cx="5678142" cy="3193229"/>
          </a:xfrm>
          <a:prstGeom prst="rect">
            <a:avLst/>
          </a:prstGeom>
        </p:spPr>
      </p:pic>
      <p:pic>
        <p:nvPicPr>
          <p:cNvPr id="13" name="Afbeelding 12">
            <a:extLst>
              <a:ext uri="{FF2B5EF4-FFF2-40B4-BE49-F238E27FC236}">
                <a16:creationId xmlns:a16="http://schemas.microsoft.com/office/drawing/2014/main" id="{F37DFCF4-1D43-4350-A6A3-03712C71B006}"/>
              </a:ext>
            </a:extLst>
          </p:cNvPr>
          <p:cNvPicPr>
            <a:picLocks noChangeAspect="1"/>
          </p:cNvPicPr>
          <p:nvPr/>
        </p:nvPicPr>
        <p:blipFill>
          <a:blip r:embed="rId6"/>
          <a:stretch>
            <a:fillRect/>
          </a:stretch>
        </p:blipFill>
        <p:spPr>
          <a:xfrm>
            <a:off x="5297631" y="287808"/>
            <a:ext cx="5678142" cy="3193229"/>
          </a:xfrm>
          <a:prstGeom prst="rect">
            <a:avLst/>
          </a:prstGeom>
        </p:spPr>
      </p:pic>
    </p:spTree>
    <p:extLst>
      <p:ext uri="{BB962C8B-B14F-4D97-AF65-F5344CB8AC3E}">
        <p14:creationId xmlns:p14="http://schemas.microsoft.com/office/powerpoint/2010/main" val="324558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buiten, grond, persoon, stof&#10;&#10;Automatisch gegenereerde beschrijving">
            <a:extLst>
              <a:ext uri="{FF2B5EF4-FFF2-40B4-BE49-F238E27FC236}">
                <a16:creationId xmlns:a16="http://schemas.microsoft.com/office/drawing/2014/main" id="{0E3EC380-8E54-4654-B02B-2D01D8E52C19}"/>
              </a:ext>
            </a:extLst>
          </p:cNvPr>
          <p:cNvPicPr>
            <a:picLocks noChangeAspect="1"/>
          </p:cNvPicPr>
          <p:nvPr/>
        </p:nvPicPr>
        <p:blipFill rotWithShape="1">
          <a:blip r:embed="rId2"/>
          <a:srcRect t="4581" b="19916"/>
          <a:stretch/>
        </p:blipFill>
        <p:spPr>
          <a:xfrm>
            <a:off x="20" y="10"/>
            <a:ext cx="12191981" cy="6857990"/>
          </a:xfrm>
          <a:prstGeom prst="rect">
            <a:avLst/>
          </a:prstGeom>
          <a:noFill/>
        </p:spPr>
      </p:pic>
      <p:sp>
        <p:nvSpPr>
          <p:cNvPr id="13" name="Text Placeholder 5">
            <a:extLst>
              <a:ext uri="{FF2B5EF4-FFF2-40B4-BE49-F238E27FC236}">
                <a16:creationId xmlns:a16="http://schemas.microsoft.com/office/drawing/2014/main" id="{328C03F3-00A2-B800-3808-1CD1ADB98FF3}"/>
              </a:ext>
            </a:extLst>
          </p:cNvPr>
          <p:cNvSpPr>
            <a:spLocks noGrp="1"/>
          </p:cNvSpPr>
          <p:nvPr>
            <p:ph type="body" sz="quarter" idx="13"/>
          </p:nvPr>
        </p:nvSpPr>
        <p:spPr>
          <a:xfrm>
            <a:off x="457630" y="-9330"/>
            <a:ext cx="5544045" cy="1314904"/>
          </a:xfrm>
        </p:spPr>
        <p:txBody>
          <a:bodyPr/>
          <a:lstStyle/>
          <a:p>
            <a:endParaRPr lang="en-US"/>
          </a:p>
        </p:txBody>
      </p:sp>
      <p:sp>
        <p:nvSpPr>
          <p:cNvPr id="15" name="Text Placeholder 6">
            <a:extLst>
              <a:ext uri="{FF2B5EF4-FFF2-40B4-BE49-F238E27FC236}">
                <a16:creationId xmlns:a16="http://schemas.microsoft.com/office/drawing/2014/main" id="{183B3E1D-3A58-20A2-C7ED-BBC7577A3B87}"/>
              </a:ext>
            </a:extLst>
          </p:cNvPr>
          <p:cNvSpPr>
            <a:spLocks noGrp="1"/>
          </p:cNvSpPr>
          <p:nvPr>
            <p:ph type="body" sz="quarter" idx="60"/>
          </p:nvPr>
        </p:nvSpPr>
        <p:spPr>
          <a:xfrm>
            <a:off x="0" y="-44689"/>
            <a:ext cx="538883" cy="2748554"/>
          </a:xfrm>
        </p:spPr>
        <p:txBody>
          <a:bodyPr/>
          <a:lstStyle/>
          <a:p>
            <a:endParaRPr lang="en-US"/>
          </a:p>
        </p:txBody>
      </p:sp>
      <p:sp>
        <p:nvSpPr>
          <p:cNvPr id="7" name="Titel 6">
            <a:extLst>
              <a:ext uri="{FF2B5EF4-FFF2-40B4-BE49-F238E27FC236}">
                <a16:creationId xmlns:a16="http://schemas.microsoft.com/office/drawing/2014/main" id="{CF01C735-E3F6-4859-A12E-9CEAD3455162}"/>
              </a:ext>
            </a:extLst>
          </p:cNvPr>
          <p:cNvSpPr>
            <a:spLocks noGrp="1"/>
          </p:cNvSpPr>
          <p:nvPr>
            <p:ph type="title"/>
          </p:nvPr>
        </p:nvSpPr>
        <p:spPr>
          <a:xfrm>
            <a:off x="793750" y="707704"/>
            <a:ext cx="4806949" cy="661508"/>
          </a:xfrm>
        </p:spPr>
        <p:txBody>
          <a:bodyPr anchor="t">
            <a:normAutofit/>
          </a:bodyPr>
          <a:lstStyle/>
          <a:p>
            <a:r>
              <a:rPr lang="nl-NL" sz="2700"/>
              <a:t>Dank voor uw aandacht</a:t>
            </a:r>
          </a:p>
        </p:txBody>
      </p:sp>
      <p:sp>
        <p:nvSpPr>
          <p:cNvPr id="2" name="Tijdelijke aanduiding voor datum 1">
            <a:extLst>
              <a:ext uri="{FF2B5EF4-FFF2-40B4-BE49-F238E27FC236}">
                <a16:creationId xmlns:a16="http://schemas.microsoft.com/office/drawing/2014/main" id="{BACDD919-60A1-4316-B1F0-AC165070FE5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AD95968D-B169-4AAF-806D-B8872FD798F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934B9CA0-518A-496B-9414-EFEBC9DDA3E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Tree>
    <p:extLst>
      <p:ext uri="{BB962C8B-B14F-4D97-AF65-F5344CB8AC3E}">
        <p14:creationId xmlns:p14="http://schemas.microsoft.com/office/powerpoint/2010/main" val="256623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descr="Afbeelding met lucht, gras, buiten, outdoor-object&#10;&#10;Automatisch gegenereerde beschrijving">
            <a:extLst>
              <a:ext uri="{FF2B5EF4-FFF2-40B4-BE49-F238E27FC236}">
                <a16:creationId xmlns:a16="http://schemas.microsoft.com/office/drawing/2014/main" id="{70E58FF1-A26B-4BF4-BACB-D0E22E4631D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454" r="27509"/>
          <a:stretch/>
        </p:blipFill>
        <p:spPr>
          <a:xfrm>
            <a:off x="4750457" y="10"/>
            <a:ext cx="7441544" cy="6857990"/>
          </a:xfrm>
          <a:noFill/>
        </p:spPr>
      </p:pic>
      <p:sp>
        <p:nvSpPr>
          <p:cNvPr id="6" name="Titel 5">
            <a:extLst>
              <a:ext uri="{FF2B5EF4-FFF2-40B4-BE49-F238E27FC236}">
                <a16:creationId xmlns:a16="http://schemas.microsoft.com/office/drawing/2014/main" id="{ACBBD3DD-8738-47DB-880D-95804CA3848B}"/>
              </a:ext>
            </a:extLst>
          </p:cNvPr>
          <p:cNvSpPr>
            <a:spLocks noGrp="1"/>
          </p:cNvSpPr>
          <p:nvPr>
            <p:ph type="title"/>
          </p:nvPr>
        </p:nvSpPr>
        <p:spPr>
          <a:xfrm>
            <a:off x="793749" y="707704"/>
            <a:ext cx="4543181" cy="661508"/>
          </a:xfrm>
        </p:spPr>
        <p:txBody>
          <a:bodyPr anchor="t">
            <a:normAutofit/>
          </a:bodyPr>
          <a:lstStyle/>
          <a:p>
            <a:r>
              <a:rPr lang="nl-NL" dirty="0"/>
              <a:t>Ploegen</a:t>
            </a:r>
          </a:p>
        </p:txBody>
      </p:sp>
      <p:sp>
        <p:nvSpPr>
          <p:cNvPr id="7" name="Tijdelijke aanduiding voor verticale tekst 6">
            <a:extLst>
              <a:ext uri="{FF2B5EF4-FFF2-40B4-BE49-F238E27FC236}">
                <a16:creationId xmlns:a16="http://schemas.microsoft.com/office/drawing/2014/main" id="{A10AE9D2-9BF5-44DC-A620-DCBBBDAEA020}"/>
              </a:ext>
            </a:extLst>
          </p:cNvPr>
          <p:cNvSpPr>
            <a:spLocks noGrp="1"/>
          </p:cNvSpPr>
          <p:nvPr>
            <p:ph type="body" orient="vert" idx="1"/>
          </p:nvPr>
        </p:nvSpPr>
        <p:spPr>
          <a:xfrm>
            <a:off x="793750" y="1473374"/>
            <a:ext cx="4248150" cy="4875575"/>
          </a:xfrm>
        </p:spPr>
        <p:txBody>
          <a:bodyPr>
            <a:normAutofit/>
          </a:bodyPr>
          <a:lstStyle/>
          <a:p>
            <a:r>
              <a:rPr lang="nl-NL" dirty="0"/>
              <a:t>Voordelen:</a:t>
            </a:r>
          </a:p>
          <a:p>
            <a:pPr lvl="1"/>
            <a:r>
              <a:rPr lang="nl-NL" dirty="0"/>
              <a:t>Gewasresten volledig ondergewerkt</a:t>
            </a:r>
          </a:p>
          <a:p>
            <a:pPr lvl="1"/>
            <a:r>
              <a:rPr lang="nl-NL" dirty="0"/>
              <a:t>Onkruidzaden diep weg</a:t>
            </a:r>
          </a:p>
          <a:p>
            <a:pPr lvl="1"/>
            <a:r>
              <a:rPr lang="nl-NL" dirty="0"/>
              <a:t>Goede verkruimeling</a:t>
            </a:r>
          </a:p>
          <a:p>
            <a:pPr lvl="1"/>
            <a:r>
              <a:rPr lang="nl-NL" dirty="0"/>
              <a:t>Minder bewerkelijk </a:t>
            </a:r>
          </a:p>
          <a:p>
            <a:pPr lvl="1"/>
            <a:r>
              <a:rPr lang="nl-NL" dirty="0"/>
              <a:t>Bodem kan snel opdrogen om het land op te gaan </a:t>
            </a:r>
          </a:p>
          <a:p>
            <a:endParaRPr lang="nl-NL" dirty="0"/>
          </a:p>
        </p:txBody>
      </p:sp>
      <p:sp>
        <p:nvSpPr>
          <p:cNvPr id="17" name="Text Placeholder 7">
            <a:extLst>
              <a:ext uri="{FF2B5EF4-FFF2-40B4-BE49-F238E27FC236}">
                <a16:creationId xmlns:a16="http://schemas.microsoft.com/office/drawing/2014/main" id="{A35DC86A-0ABA-10B3-E451-D3B0509105C0}"/>
              </a:ext>
            </a:extLst>
          </p:cNvPr>
          <p:cNvSpPr>
            <a:spLocks noGrp="1"/>
          </p:cNvSpPr>
          <p:nvPr>
            <p:ph type="body" sz="quarter" idx="60"/>
          </p:nvPr>
        </p:nvSpPr>
        <p:spPr>
          <a:xfrm>
            <a:off x="0" y="-44689"/>
            <a:ext cx="538163" cy="5530850"/>
          </a:xfrm>
        </p:spPr>
        <p:txBody>
          <a:bodyPr/>
          <a:lstStyle/>
          <a:p>
            <a:endParaRPr lang="en-US"/>
          </a:p>
        </p:txBody>
      </p:sp>
      <p:sp>
        <p:nvSpPr>
          <p:cNvPr id="3" name="Tijdelijke aanduiding voor datum 2">
            <a:extLst>
              <a:ext uri="{FF2B5EF4-FFF2-40B4-BE49-F238E27FC236}">
                <a16:creationId xmlns:a16="http://schemas.microsoft.com/office/drawing/2014/main" id="{6EED8E6D-4E3B-46F5-AB03-4F8FFC19178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AAD76-8256-46FA-BBA7-9B16C9ED6516}"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4" name="Tijdelijke aanduiding voor voettekst 3">
            <a:extLst>
              <a:ext uri="{FF2B5EF4-FFF2-40B4-BE49-F238E27FC236}">
                <a16:creationId xmlns:a16="http://schemas.microsoft.com/office/drawing/2014/main" id="{A59392FC-B991-417B-8152-8691340676D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Tree>
    <p:extLst>
      <p:ext uri="{BB962C8B-B14F-4D97-AF65-F5344CB8AC3E}">
        <p14:creationId xmlns:p14="http://schemas.microsoft.com/office/powerpoint/2010/main" val="404801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gras, buiten, lucht, vrachtwagen&#10;&#10;Automatisch gegenereerde beschrijving">
            <a:extLst>
              <a:ext uri="{FF2B5EF4-FFF2-40B4-BE49-F238E27FC236}">
                <a16:creationId xmlns:a16="http://schemas.microsoft.com/office/drawing/2014/main" id="{0B0BD91B-1FC6-4391-A0CE-9C0486FAA86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827" r="13827"/>
          <a:stretch>
            <a:fillRect/>
          </a:stretch>
        </p:blipFill>
        <p:spPr/>
      </p:pic>
      <p:sp>
        <p:nvSpPr>
          <p:cNvPr id="3" name="Tijdelijke aanduiding voor datum 2">
            <a:extLst>
              <a:ext uri="{FF2B5EF4-FFF2-40B4-BE49-F238E27FC236}">
                <a16:creationId xmlns:a16="http://schemas.microsoft.com/office/drawing/2014/main" id="{1DA3A350-FD1D-4015-93FD-D1EB78C5D4F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E33CB-E888-4CE9-BEFE-A9D25CCB8A2F}"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4" name="Tijdelijke aanduiding voor voettekst 3">
            <a:extLst>
              <a:ext uri="{FF2B5EF4-FFF2-40B4-BE49-F238E27FC236}">
                <a16:creationId xmlns:a16="http://schemas.microsoft.com/office/drawing/2014/main" id="{43FBD09D-7EDC-4890-9219-F731E27567B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5" name="Tijdelijke aanduiding voor dianummer 4">
            <a:extLst>
              <a:ext uri="{FF2B5EF4-FFF2-40B4-BE49-F238E27FC236}">
                <a16:creationId xmlns:a16="http://schemas.microsoft.com/office/drawing/2014/main" id="{FE24F080-4453-4D5F-81F0-876A60B0972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6" name="Titel 5">
            <a:extLst>
              <a:ext uri="{FF2B5EF4-FFF2-40B4-BE49-F238E27FC236}">
                <a16:creationId xmlns:a16="http://schemas.microsoft.com/office/drawing/2014/main" id="{23DEE67A-6DAA-422B-91FD-EBA03CB81959}"/>
              </a:ext>
            </a:extLst>
          </p:cNvPr>
          <p:cNvSpPr>
            <a:spLocks noGrp="1"/>
          </p:cNvSpPr>
          <p:nvPr>
            <p:ph type="title"/>
          </p:nvPr>
        </p:nvSpPr>
        <p:spPr/>
        <p:txBody>
          <a:bodyPr/>
          <a:lstStyle/>
          <a:p>
            <a:r>
              <a:rPr lang="nl-NL" dirty="0"/>
              <a:t>Niet kerende grondbewerking </a:t>
            </a:r>
          </a:p>
        </p:txBody>
      </p:sp>
      <p:sp>
        <p:nvSpPr>
          <p:cNvPr id="7" name="Tijdelijke aanduiding voor verticale tekst 6">
            <a:extLst>
              <a:ext uri="{FF2B5EF4-FFF2-40B4-BE49-F238E27FC236}">
                <a16:creationId xmlns:a16="http://schemas.microsoft.com/office/drawing/2014/main" id="{E9033481-596B-47A6-AD53-3BD853AA7C17}"/>
              </a:ext>
            </a:extLst>
          </p:cNvPr>
          <p:cNvSpPr>
            <a:spLocks noGrp="1"/>
          </p:cNvSpPr>
          <p:nvPr>
            <p:ph type="body" orient="vert" idx="1"/>
          </p:nvPr>
        </p:nvSpPr>
        <p:spPr>
          <a:xfrm>
            <a:off x="793750" y="1473374"/>
            <a:ext cx="4543180" cy="4875575"/>
          </a:xfrm>
        </p:spPr>
        <p:txBody>
          <a:bodyPr/>
          <a:lstStyle/>
          <a:p>
            <a:endParaRPr lang="nl-NL" dirty="0"/>
          </a:p>
          <a:p>
            <a:r>
              <a:rPr lang="nl-NL" dirty="0"/>
              <a:t>Voordelen</a:t>
            </a:r>
          </a:p>
          <a:p>
            <a:pPr lvl="1"/>
            <a:r>
              <a:rPr lang="nl-NL" dirty="0"/>
              <a:t>Stimulering bodemleven</a:t>
            </a:r>
          </a:p>
          <a:p>
            <a:pPr lvl="1"/>
            <a:r>
              <a:rPr lang="nl-NL" dirty="0"/>
              <a:t>Hoge draagkracht  </a:t>
            </a:r>
          </a:p>
          <a:p>
            <a:pPr lvl="1"/>
            <a:r>
              <a:rPr lang="nl-NL" dirty="0"/>
              <a:t>Capillaire werking</a:t>
            </a:r>
          </a:p>
          <a:p>
            <a:pPr lvl="1"/>
            <a:r>
              <a:rPr lang="nl-NL" dirty="0"/>
              <a:t>Waterinfiltratie </a:t>
            </a:r>
          </a:p>
          <a:p>
            <a:pPr lvl="1"/>
            <a:r>
              <a:rPr lang="nl-NL" dirty="0"/>
              <a:t>Verbetering structuur </a:t>
            </a:r>
          </a:p>
          <a:p>
            <a:pPr lvl="1"/>
            <a:r>
              <a:rPr lang="nl-NL" dirty="0"/>
              <a:t>Vermindering erosie (verslemping)</a:t>
            </a:r>
          </a:p>
          <a:p>
            <a:endParaRPr lang="nl-NL" dirty="0"/>
          </a:p>
        </p:txBody>
      </p:sp>
      <p:sp>
        <p:nvSpPr>
          <p:cNvPr id="8" name="Tijdelijke aanduiding voor tekst 7">
            <a:extLst>
              <a:ext uri="{FF2B5EF4-FFF2-40B4-BE49-F238E27FC236}">
                <a16:creationId xmlns:a16="http://schemas.microsoft.com/office/drawing/2014/main" id="{311FBD93-A602-4E65-A4A5-70C3774C0853}"/>
              </a:ext>
            </a:extLst>
          </p:cNvPr>
          <p:cNvSpPr>
            <a:spLocks noGrp="1"/>
          </p:cNvSpPr>
          <p:nvPr>
            <p:ph type="body" sz="quarter" idx="60"/>
          </p:nvPr>
        </p:nvSpPr>
        <p:spPr/>
        <p:txBody>
          <a:bodyPr/>
          <a:lstStyle/>
          <a:p>
            <a:endParaRPr lang="nl-NL"/>
          </a:p>
        </p:txBody>
      </p:sp>
    </p:spTree>
    <p:extLst>
      <p:ext uri="{BB962C8B-B14F-4D97-AF65-F5344CB8AC3E}">
        <p14:creationId xmlns:p14="http://schemas.microsoft.com/office/powerpoint/2010/main" val="230130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0D2FF3D-D16D-49CD-845E-0805AC76F04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8DF0D11C-A91F-4767-8AE2-36D9DF4BB9B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BA40FD78-C041-4C45-821A-B62CFB00C76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2FF446AD-BD1D-4281-8E2B-FCA7FBF4F0F7}"/>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852F8672-8EDB-4706-B1AA-AE1284CCAA25}"/>
              </a:ext>
            </a:extLst>
          </p:cNvPr>
          <p:cNvSpPr>
            <a:spLocks noGrp="1"/>
          </p:cNvSpPr>
          <p:nvPr>
            <p:ph type="body" orient="vert" idx="61"/>
          </p:nvPr>
        </p:nvSpPr>
        <p:spPr>
          <a:xfrm>
            <a:off x="793750" y="1473374"/>
            <a:ext cx="5426576" cy="4875575"/>
          </a:xfrm>
        </p:spPr>
        <p:txBody>
          <a:bodyPr/>
          <a:lstStyle/>
          <a:p>
            <a:r>
              <a:rPr lang="nl-NL" dirty="0"/>
              <a:t>Niet kerende grondbewerking kan duidelijk voordelen bieden ten aanzien van verslemping</a:t>
            </a:r>
          </a:p>
          <a:p>
            <a:pPr lvl="1"/>
            <a:r>
              <a:rPr lang="nl-NL" dirty="0"/>
              <a:t>Poriën zorgen er voor dat dieper in de grond geen interne slemp plaatsvindt </a:t>
            </a:r>
          </a:p>
          <a:p>
            <a:pPr lvl="1"/>
            <a:r>
              <a:rPr lang="nl-NL" dirty="0"/>
              <a:t>Groenbemester resten zorgen ervoor dat toplaag beschermt blijft tegen verslemping </a:t>
            </a:r>
          </a:p>
          <a:p>
            <a:pPr lvl="2"/>
            <a:endParaRPr lang="nl-NL" dirty="0"/>
          </a:p>
        </p:txBody>
      </p:sp>
      <p:sp>
        <p:nvSpPr>
          <p:cNvPr id="7" name="Titel 6">
            <a:extLst>
              <a:ext uri="{FF2B5EF4-FFF2-40B4-BE49-F238E27FC236}">
                <a16:creationId xmlns:a16="http://schemas.microsoft.com/office/drawing/2014/main" id="{6E5A7205-4D4C-4961-9D77-1279EC8C2B6C}"/>
              </a:ext>
            </a:extLst>
          </p:cNvPr>
          <p:cNvSpPr>
            <a:spLocks noGrp="1"/>
          </p:cNvSpPr>
          <p:nvPr>
            <p:ph type="title"/>
          </p:nvPr>
        </p:nvSpPr>
        <p:spPr/>
        <p:txBody>
          <a:bodyPr/>
          <a:lstStyle/>
          <a:p>
            <a:r>
              <a:rPr lang="nl-NL" dirty="0"/>
              <a:t>Slemp</a:t>
            </a:r>
          </a:p>
        </p:txBody>
      </p:sp>
      <p:pic>
        <p:nvPicPr>
          <p:cNvPr id="8" name="Afbeelding 7">
            <a:extLst>
              <a:ext uri="{FF2B5EF4-FFF2-40B4-BE49-F238E27FC236}">
                <a16:creationId xmlns:a16="http://schemas.microsoft.com/office/drawing/2014/main" id="{6757509D-BAB6-41A5-B8FC-00BD653790FF}"/>
              </a:ext>
            </a:extLst>
          </p:cNvPr>
          <p:cNvPicPr>
            <a:picLocks noChangeAspect="1"/>
          </p:cNvPicPr>
          <p:nvPr/>
        </p:nvPicPr>
        <p:blipFill>
          <a:blip r:embed="rId3"/>
          <a:stretch>
            <a:fillRect/>
          </a:stretch>
        </p:blipFill>
        <p:spPr>
          <a:xfrm>
            <a:off x="6096000" y="1887632"/>
            <a:ext cx="7629525" cy="5086350"/>
          </a:xfrm>
          <a:prstGeom prst="rect">
            <a:avLst/>
          </a:prstGeom>
        </p:spPr>
      </p:pic>
    </p:spTree>
    <p:extLst>
      <p:ext uri="{BB962C8B-B14F-4D97-AF65-F5344CB8AC3E}">
        <p14:creationId xmlns:p14="http://schemas.microsoft.com/office/powerpoint/2010/main" val="389063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87622FE-9E93-4739-9B80-E06466AAE7C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7A4266AD-D426-4891-8087-368DF001E3E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A932831A-27B5-4E2F-B37D-166A2E32255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121C7FC7-B3D7-4871-B2F3-D1D401714CD1}"/>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68EA1500-5E35-4047-86E4-8BF39BE4EDED}"/>
              </a:ext>
            </a:extLst>
          </p:cNvPr>
          <p:cNvSpPr>
            <a:spLocks noGrp="1"/>
          </p:cNvSpPr>
          <p:nvPr>
            <p:ph type="body" orient="vert" idx="61"/>
          </p:nvPr>
        </p:nvSpPr>
        <p:spPr>
          <a:xfrm>
            <a:off x="793750" y="1473374"/>
            <a:ext cx="5169839" cy="4875575"/>
          </a:xfrm>
        </p:spPr>
        <p:txBody>
          <a:bodyPr/>
          <a:lstStyle/>
          <a:p>
            <a:r>
              <a:rPr lang="nl-NL" dirty="0"/>
              <a:t>Toplaag langer vochtig</a:t>
            </a:r>
          </a:p>
          <a:p>
            <a:pPr lvl="1"/>
            <a:r>
              <a:rPr lang="nl-NL" dirty="0"/>
              <a:t>Langer wachten</a:t>
            </a:r>
          </a:p>
          <a:p>
            <a:pPr lvl="1"/>
            <a:r>
              <a:rPr lang="nl-NL" dirty="0"/>
              <a:t>Openbreken (grondbedekking)</a:t>
            </a:r>
          </a:p>
          <a:p>
            <a:r>
              <a:rPr lang="nl-NL" dirty="0"/>
              <a:t>Tot zaai-,plant-, pootdiepte bewerken</a:t>
            </a:r>
          </a:p>
          <a:p>
            <a:r>
              <a:rPr lang="nl-NL" dirty="0"/>
              <a:t>Wordt steeds makkelijker (kleigrond)</a:t>
            </a:r>
          </a:p>
          <a:p>
            <a:r>
              <a:rPr lang="nl-NL" dirty="0"/>
              <a:t>Gewasresten 		stropen</a:t>
            </a:r>
          </a:p>
          <a:p>
            <a:r>
              <a:rPr lang="nl-NL" dirty="0"/>
              <a:t>Zware grond of voor </a:t>
            </a:r>
            <a:r>
              <a:rPr lang="nl-NL" dirty="0" err="1"/>
              <a:t>fijnzadige</a:t>
            </a:r>
            <a:r>
              <a:rPr lang="nl-NL" dirty="0"/>
              <a:t> gewassen grond in het najaar bewerken </a:t>
            </a:r>
          </a:p>
          <a:p>
            <a:endParaRPr lang="nl-NL" dirty="0"/>
          </a:p>
          <a:p>
            <a:r>
              <a:rPr lang="nl-NL" dirty="0"/>
              <a:t>Uien en wortelen blijft uitdaging  </a:t>
            </a:r>
          </a:p>
          <a:p>
            <a:endParaRPr lang="nl-NL" dirty="0"/>
          </a:p>
        </p:txBody>
      </p:sp>
      <p:sp>
        <p:nvSpPr>
          <p:cNvPr id="7" name="Titel 6">
            <a:extLst>
              <a:ext uri="{FF2B5EF4-FFF2-40B4-BE49-F238E27FC236}">
                <a16:creationId xmlns:a16="http://schemas.microsoft.com/office/drawing/2014/main" id="{CD5DE927-1E6E-4899-91DE-336DE6295042}"/>
              </a:ext>
            </a:extLst>
          </p:cNvPr>
          <p:cNvSpPr>
            <a:spLocks noGrp="1"/>
          </p:cNvSpPr>
          <p:nvPr>
            <p:ph type="title"/>
          </p:nvPr>
        </p:nvSpPr>
        <p:spPr>
          <a:xfrm>
            <a:off x="793750" y="620616"/>
            <a:ext cx="5169839" cy="661508"/>
          </a:xfrm>
        </p:spPr>
        <p:txBody>
          <a:bodyPr/>
          <a:lstStyle/>
          <a:p>
            <a:r>
              <a:rPr lang="nl-NL" dirty="0"/>
              <a:t>Aandachtspunten NKG grondbewerking</a:t>
            </a:r>
          </a:p>
        </p:txBody>
      </p:sp>
      <p:pic>
        <p:nvPicPr>
          <p:cNvPr id="8" name="Afbeelding 7">
            <a:extLst>
              <a:ext uri="{FF2B5EF4-FFF2-40B4-BE49-F238E27FC236}">
                <a16:creationId xmlns:a16="http://schemas.microsoft.com/office/drawing/2014/main" id="{021FBBF5-CCCD-4D30-B81E-6120E0B25A9A}"/>
              </a:ext>
            </a:extLst>
          </p:cNvPr>
          <p:cNvPicPr>
            <a:picLocks noChangeAspect="1"/>
          </p:cNvPicPr>
          <p:nvPr/>
        </p:nvPicPr>
        <p:blipFill>
          <a:blip r:embed="rId3"/>
          <a:stretch>
            <a:fillRect/>
          </a:stretch>
        </p:blipFill>
        <p:spPr>
          <a:xfrm>
            <a:off x="6176429" y="2280746"/>
            <a:ext cx="5907449" cy="4438319"/>
          </a:xfrm>
          <a:prstGeom prst="rect">
            <a:avLst/>
          </a:prstGeom>
        </p:spPr>
      </p:pic>
      <p:cxnSp>
        <p:nvCxnSpPr>
          <p:cNvPr id="10" name="Rechte verbindingslijn met pijl 9">
            <a:extLst>
              <a:ext uri="{FF2B5EF4-FFF2-40B4-BE49-F238E27FC236}">
                <a16:creationId xmlns:a16="http://schemas.microsoft.com/office/drawing/2014/main" id="{D7018CB5-8D9D-4735-81A6-B72FEABAA5DD}"/>
              </a:ext>
            </a:extLst>
          </p:cNvPr>
          <p:cNvCxnSpPr/>
          <p:nvPr/>
        </p:nvCxnSpPr>
        <p:spPr>
          <a:xfrm>
            <a:off x="2721429" y="3886200"/>
            <a:ext cx="468086"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AB7533B-785A-4C5B-83B9-17A3EEC8523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FD374168-28CA-4492-9298-805FD0C369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E752D76D-B5CE-4D5E-8BA9-FD2A7DC831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1C565CDF-AC93-479A-A6F1-5C55F42ECA11}"/>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165684D2-0191-41D8-A343-E529CCA49DAD}"/>
              </a:ext>
            </a:extLst>
          </p:cNvPr>
          <p:cNvSpPr>
            <a:spLocks noGrp="1"/>
          </p:cNvSpPr>
          <p:nvPr>
            <p:ph type="body" orient="vert" idx="61"/>
          </p:nvPr>
        </p:nvSpPr>
        <p:spPr/>
        <p:txBody>
          <a:bodyPr/>
          <a:lstStyle/>
          <a:p>
            <a:r>
              <a:rPr lang="nl-NL" dirty="0"/>
              <a:t>Woeler</a:t>
            </a:r>
          </a:p>
          <a:p>
            <a:r>
              <a:rPr lang="nl-NL" dirty="0"/>
              <a:t>Rotorkopeg</a:t>
            </a:r>
          </a:p>
          <a:p>
            <a:r>
              <a:rPr lang="nl-NL" dirty="0"/>
              <a:t>Klepel/maaimachine  </a:t>
            </a:r>
          </a:p>
        </p:txBody>
      </p:sp>
      <p:sp>
        <p:nvSpPr>
          <p:cNvPr id="7" name="Titel 6">
            <a:extLst>
              <a:ext uri="{FF2B5EF4-FFF2-40B4-BE49-F238E27FC236}">
                <a16:creationId xmlns:a16="http://schemas.microsoft.com/office/drawing/2014/main" id="{60C220B5-12F7-4843-B1D5-DF43D264DD6A}"/>
              </a:ext>
            </a:extLst>
          </p:cNvPr>
          <p:cNvSpPr>
            <a:spLocks noGrp="1"/>
          </p:cNvSpPr>
          <p:nvPr>
            <p:ph type="title"/>
          </p:nvPr>
        </p:nvSpPr>
        <p:spPr/>
        <p:txBody>
          <a:bodyPr/>
          <a:lstStyle/>
          <a:p>
            <a:r>
              <a:rPr lang="nl-NL" dirty="0"/>
              <a:t>Basis voor NKG </a:t>
            </a:r>
          </a:p>
        </p:txBody>
      </p:sp>
      <p:pic>
        <p:nvPicPr>
          <p:cNvPr id="9" name="Afbeelding 8">
            <a:extLst>
              <a:ext uri="{FF2B5EF4-FFF2-40B4-BE49-F238E27FC236}">
                <a16:creationId xmlns:a16="http://schemas.microsoft.com/office/drawing/2014/main" id="{CE57070D-DD03-4C19-B0EC-A5C13FE0CDCA}"/>
              </a:ext>
            </a:extLst>
          </p:cNvPr>
          <p:cNvPicPr>
            <a:picLocks noChangeAspect="1"/>
          </p:cNvPicPr>
          <p:nvPr/>
        </p:nvPicPr>
        <p:blipFill>
          <a:blip r:embed="rId3"/>
          <a:stretch>
            <a:fillRect/>
          </a:stretch>
        </p:blipFill>
        <p:spPr>
          <a:xfrm>
            <a:off x="4785223" y="2026570"/>
            <a:ext cx="5763172" cy="4322379"/>
          </a:xfrm>
          <a:prstGeom prst="rect">
            <a:avLst/>
          </a:prstGeom>
        </p:spPr>
      </p:pic>
    </p:spTree>
    <p:extLst>
      <p:ext uri="{BB962C8B-B14F-4D97-AF65-F5344CB8AC3E}">
        <p14:creationId xmlns:p14="http://schemas.microsoft.com/office/powerpoint/2010/main" val="235840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48E08CD-E0D8-40E3-B9DA-62DBDED6F64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54CD3191-0924-4C62-BE77-78B9F88F45E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F3F39AB0-F8D1-414C-8A83-54EF53559F0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CBE8CF39-C3D7-4A7D-8697-BC799ED72149}"/>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E78FF17E-6F5A-42C7-A822-B04C146FC6E5}"/>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529D4900-F149-48D6-89D3-8A993B1F729B}"/>
              </a:ext>
            </a:extLst>
          </p:cNvPr>
          <p:cNvSpPr>
            <a:spLocks noGrp="1"/>
          </p:cNvSpPr>
          <p:nvPr>
            <p:ph type="title"/>
          </p:nvPr>
        </p:nvSpPr>
        <p:spPr/>
        <p:txBody>
          <a:bodyPr/>
          <a:lstStyle/>
          <a:p>
            <a:endParaRPr lang="nl-NL"/>
          </a:p>
        </p:txBody>
      </p:sp>
      <p:pic>
        <p:nvPicPr>
          <p:cNvPr id="9" name="Afbeelding 8" descr="Afbeelding met grond, outdoor-object, landbouwmachine, buiten&#10;&#10;Automatisch gegenereerde beschrijving">
            <a:extLst>
              <a:ext uri="{FF2B5EF4-FFF2-40B4-BE49-F238E27FC236}">
                <a16:creationId xmlns:a16="http://schemas.microsoft.com/office/drawing/2014/main" id="{5B36097F-F54F-43CB-A002-461C6F03D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1158424"/>
            <a:ext cx="10629900" cy="5979319"/>
          </a:xfrm>
          <a:prstGeom prst="rect">
            <a:avLst/>
          </a:prstGeom>
        </p:spPr>
      </p:pic>
      <p:sp>
        <p:nvSpPr>
          <p:cNvPr id="10" name="Titel 6">
            <a:extLst>
              <a:ext uri="{FF2B5EF4-FFF2-40B4-BE49-F238E27FC236}">
                <a16:creationId xmlns:a16="http://schemas.microsoft.com/office/drawing/2014/main" id="{8366C22F-E6D5-4E25-AFC0-E232ECF6E66C}"/>
              </a:ext>
            </a:extLst>
          </p:cNvPr>
          <p:cNvSpPr txBox="1">
            <a:spLocks/>
          </p:cNvSpPr>
          <p:nvPr/>
        </p:nvSpPr>
        <p:spPr>
          <a:xfrm>
            <a:off x="793751" y="345989"/>
            <a:ext cx="5336602" cy="1023223"/>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200" b="1"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200" b="1" i="0" u="none" strike="noStrike" kern="1200" cap="all" spc="0" normalizeH="0" baseline="0" noProof="0">
                <a:ln>
                  <a:noFill/>
                </a:ln>
                <a:solidFill>
                  <a:srgbClr val="3AAA40"/>
                </a:solidFill>
                <a:effectLst/>
                <a:uLnTx/>
                <a:uFillTx/>
                <a:latin typeface="Arial"/>
                <a:ea typeface="+mj-ea"/>
                <a:cs typeface="+mj-cs"/>
              </a:rPr>
              <a:t>Voorbeeld Suikerbieten</a:t>
            </a:r>
            <a:endParaRPr kumimoji="0" lang="nl-NL" sz="3200" b="1" i="0" u="none" strike="noStrike" kern="1200" cap="all" spc="0" normalizeH="0" baseline="0" noProof="0" dirty="0">
              <a:ln>
                <a:noFill/>
              </a:ln>
              <a:solidFill>
                <a:srgbClr val="3AAA40"/>
              </a:solidFill>
              <a:effectLst/>
              <a:uLnTx/>
              <a:uFillTx/>
              <a:latin typeface="Arial"/>
              <a:ea typeface="+mj-ea"/>
              <a:cs typeface="+mj-cs"/>
            </a:endParaRPr>
          </a:p>
        </p:txBody>
      </p:sp>
    </p:spTree>
    <p:extLst>
      <p:ext uri="{BB962C8B-B14F-4D97-AF65-F5344CB8AC3E}">
        <p14:creationId xmlns:p14="http://schemas.microsoft.com/office/powerpoint/2010/main" val="34120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9425B38-509D-457E-90F8-D2BF8D4741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75C1F340-EECD-4821-BCCF-4690C16434B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8E44721E-1B92-4F6F-B358-508FBFBF07C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FE053706-070D-4236-9A1B-FA5C7035B04A}"/>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70CE2A89-5471-4ACB-B8E2-A763B9F9A2F2}"/>
              </a:ext>
            </a:extLst>
          </p:cNvPr>
          <p:cNvSpPr>
            <a:spLocks noGrp="1"/>
          </p:cNvSpPr>
          <p:nvPr>
            <p:ph type="body" orient="vert" idx="61"/>
          </p:nvPr>
        </p:nvSpPr>
        <p:spPr/>
        <p:txBody>
          <a:bodyPr/>
          <a:lstStyle/>
          <a:p>
            <a:endParaRPr lang="nl-NL"/>
          </a:p>
        </p:txBody>
      </p:sp>
      <p:pic>
        <p:nvPicPr>
          <p:cNvPr id="18" name="Afbeelding 17" descr="Afbeelding met buiten, boom, gras, veld&#10;&#10;Automatisch gegenereerde beschrijving">
            <a:extLst>
              <a:ext uri="{FF2B5EF4-FFF2-40B4-BE49-F238E27FC236}">
                <a16:creationId xmlns:a16="http://schemas.microsoft.com/office/drawing/2014/main" id="{49CED3A2-11FD-493E-B658-67CF3BD95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21" y="1369212"/>
            <a:ext cx="10095470" cy="5678702"/>
          </a:xfrm>
          <a:prstGeom prst="rect">
            <a:avLst/>
          </a:prstGeom>
        </p:spPr>
      </p:pic>
      <p:pic>
        <p:nvPicPr>
          <p:cNvPr id="24" name="Afbeelding 23">
            <a:extLst>
              <a:ext uri="{FF2B5EF4-FFF2-40B4-BE49-F238E27FC236}">
                <a16:creationId xmlns:a16="http://schemas.microsoft.com/office/drawing/2014/main" id="{68B05046-9CCD-41C2-B207-2B2333EF4D5A}"/>
              </a:ext>
            </a:extLst>
          </p:cNvPr>
          <p:cNvPicPr>
            <a:picLocks noChangeAspect="1"/>
          </p:cNvPicPr>
          <p:nvPr/>
        </p:nvPicPr>
        <p:blipFill>
          <a:blip r:embed="rId3"/>
          <a:stretch>
            <a:fillRect/>
          </a:stretch>
        </p:blipFill>
        <p:spPr>
          <a:xfrm>
            <a:off x="5934942" y="185352"/>
            <a:ext cx="6067425" cy="3057525"/>
          </a:xfrm>
          <a:prstGeom prst="rect">
            <a:avLst/>
          </a:prstGeom>
        </p:spPr>
      </p:pic>
      <p:sp>
        <p:nvSpPr>
          <p:cNvPr id="26" name="Titel 25">
            <a:extLst>
              <a:ext uri="{FF2B5EF4-FFF2-40B4-BE49-F238E27FC236}">
                <a16:creationId xmlns:a16="http://schemas.microsoft.com/office/drawing/2014/main" id="{8A5B9A22-D6BB-4548-925A-4B5D1943870A}"/>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53995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ZAV Template-set">
  <a:themeElements>
    <a:clrScheme name="CZAV">
      <a:dk1>
        <a:sysClr val="windowText" lastClr="000000"/>
      </a:dk1>
      <a:lt1>
        <a:sysClr val="window" lastClr="FFFFFF"/>
      </a:lt1>
      <a:dk2>
        <a:srgbClr val="595959"/>
      </a:dk2>
      <a:lt2>
        <a:srgbClr val="D8D8D8"/>
      </a:lt2>
      <a:accent1>
        <a:srgbClr val="3AAA40"/>
      </a:accent1>
      <a:accent2>
        <a:srgbClr val="C3D200"/>
      </a:accent2>
      <a:accent3>
        <a:srgbClr val="258DC2"/>
      </a:accent3>
      <a:accent4>
        <a:srgbClr val="96D082"/>
      </a:accent4>
      <a:accent5>
        <a:srgbClr val="C1E2B2"/>
      </a:accent5>
      <a:accent6>
        <a:srgbClr val="E0E578"/>
      </a:accent6>
      <a:hlink>
        <a:srgbClr val="EDEEB0"/>
      </a:hlink>
      <a:folHlink>
        <a:srgbClr val="B2B2B2"/>
      </a:folHlink>
    </a:clrScheme>
    <a:fontScheme name="CZAV">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58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oAutofit/>
      </a:bodyPr>
      <a:lstStyle>
        <a:defPPr algn="l">
          <a:defRPr dirty="0" smtClean="0"/>
        </a:defPPr>
      </a:lstStyle>
    </a:txDef>
  </a:objectDefaults>
  <a:extraClrSchemeLst/>
  <a:extLst>
    <a:ext uri="{05A4C25C-085E-4340-85A3-A5531E510DB2}">
      <thm15:themeFamily xmlns:thm15="http://schemas.microsoft.com/office/thememl/2012/main" name="CZAV Template_set" id="{BB3FFB75-DF3C-4256-A11C-B5DACCCE9EB6}" vid="{23FE1667-E583-4018-9AAD-D0C4A362F79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1744</Words>
  <Application>Microsoft Office PowerPoint</Application>
  <PresentationFormat>Breedbeeld</PresentationFormat>
  <Paragraphs>156</Paragraphs>
  <Slides>20</Slides>
  <Notes>10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Arial</vt:lpstr>
      <vt:lpstr>Arial</vt:lpstr>
      <vt:lpstr>Calibri</vt:lpstr>
      <vt:lpstr>Noto Sans</vt:lpstr>
      <vt:lpstr>Source Sans Pro</vt:lpstr>
      <vt:lpstr>Wingdings</vt:lpstr>
      <vt:lpstr>1_CZAV Template-set</vt:lpstr>
      <vt:lpstr>Grondbewerking, welke methode past bij mij?       Frans Deijkers 29 maart 2022 </vt:lpstr>
      <vt:lpstr>Grondbewerking </vt:lpstr>
      <vt:lpstr>Ploegen</vt:lpstr>
      <vt:lpstr>Niet kerende grondbewerking </vt:lpstr>
      <vt:lpstr>Slemp</vt:lpstr>
      <vt:lpstr>Aandachtspunten NKG grondbewerking</vt:lpstr>
      <vt:lpstr>Basis voor NKG </vt:lpstr>
      <vt:lpstr>PowerPoint-presentatie</vt:lpstr>
      <vt:lpstr>PowerPoint-presentatie</vt:lpstr>
      <vt:lpstr>PowerPoint-presentatie</vt:lpstr>
      <vt:lpstr>PowerPoint-presentatie</vt:lpstr>
      <vt:lpstr>PowerPoint-presentatie</vt:lpstr>
      <vt:lpstr>Voorbeeld Aardappelen</vt:lpstr>
      <vt:lpstr>DOUBLET multiresistente bladrammenas </vt:lpstr>
      <vt:lpstr>PowerPoint-presentatie</vt:lpstr>
      <vt:lpstr>PowerPoint-presentatie</vt:lpstr>
      <vt:lpstr>PowerPoint-presentatie</vt:lpstr>
      <vt:lpstr>PowerPoint-presentatie</vt:lpstr>
      <vt:lpstr>Wat past bij mij? </vt:lpstr>
      <vt:lpstr>Dank voor uw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Grondbewerking, welke methode past bij mij?       Frans Deijkers 29 maart 2022 </dc:title>
  <dc:creator>Denise van Eekeren</dc:creator>
  <cp:lastModifiedBy>Denise van Eekeren</cp:lastModifiedBy>
  <cp:revision>1</cp:revision>
  <dcterms:created xsi:type="dcterms:W3CDTF">2022-04-28T11:49:43Z</dcterms:created>
  <dcterms:modified xsi:type="dcterms:W3CDTF">2022-04-28T11:50:20Z</dcterms:modified>
</cp:coreProperties>
</file>